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</p:sldIdLst>
  <p:sldSz cy="6858000" cx="12192000"/>
  <p:notesSz cx="6858000" cy="9144000"/>
  <p:embeddedFontLst>
    <p:embeddedFont>
      <p:font typeface="Roboto"/>
      <p:regular r:id="rId29"/>
      <p:bold r:id="rId30"/>
      <p:italic r:id="rId31"/>
      <p:boldItalic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33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33" roundtripDataSignature="AMtx7mjJRWCsV02MNlir0UDcnzS89gse1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33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-italic.fntdata"/><Relationship Id="rId30" Type="http://schemas.openxmlformats.org/officeDocument/2006/relationships/font" Target="fonts/Roboto-bold.fntdata"/><Relationship Id="rId11" Type="http://schemas.openxmlformats.org/officeDocument/2006/relationships/slide" Target="slides/slide6.xml"/><Relationship Id="rId33" Type="http://customschemas.google.com/relationships/presentationmetadata" Target="metadata"/><Relationship Id="rId10" Type="http://schemas.openxmlformats.org/officeDocument/2006/relationships/slide" Target="slides/slide5.xml"/><Relationship Id="rId32" Type="http://schemas.openxmlformats.org/officeDocument/2006/relationships/font" Target="fonts/Roboto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1725048b368_0_5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4" name="Google Shape;374;g1725048b368_0_5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# Accuracy: how good we were in recognizing positive and negative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# Precision: how correct the classifier is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# Recall: how complete the classifier is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# F-Score: combination of presition and recall</a:t>
            </a:r>
            <a:endParaRPr/>
          </a:p>
        </p:txBody>
      </p:sp>
      <p:sp>
        <p:nvSpPr>
          <p:cNvPr id="375" name="Google Shape;375;g1725048b368_0_5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1725048b368_0_6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5" name="Google Shape;385;g1725048b368_0_6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# Accuracy: how good we were in recognizing positive and negative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# Precision: how correct the classifier is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# Recall: how complete the classifier is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# F-Score: combination of presition and recall</a:t>
            </a:r>
            <a:endParaRPr/>
          </a:p>
        </p:txBody>
      </p:sp>
      <p:sp>
        <p:nvSpPr>
          <p:cNvPr id="386" name="Google Shape;386;g1725048b368_0_6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1725048b368_0_7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0" name="Google Shape;410;g1725048b368_0_7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# Accuracy: how good we were in recognizing positive and negative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# Precision: how correct the classifier is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# Recall: how complete the classifier is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# F-Score: combination of presition and recall</a:t>
            </a:r>
            <a:endParaRPr/>
          </a:p>
        </p:txBody>
      </p:sp>
      <p:sp>
        <p:nvSpPr>
          <p:cNvPr id="411" name="Google Shape;411;g1725048b368_0_7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1725048b368_0_9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0" name="Google Shape;420;g1725048b368_0_9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# Accuracy: how good we were in recognizing positive and negative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# Precision: how correct the classifier is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# Recall: how complete the classifier is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# F-Score: combination of presition and recall</a:t>
            </a:r>
            <a:endParaRPr/>
          </a:p>
        </p:txBody>
      </p:sp>
      <p:sp>
        <p:nvSpPr>
          <p:cNvPr id="421" name="Google Shape;421;g1725048b368_0_9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1725048b368_2_2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1" name="Google Shape;431;g1725048b368_2_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1725048b368_2_3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" name="Google Shape;439;g1725048b368_2_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1725048b368_2_4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g1725048b368_2_4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1725048b368_2_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" name="Google Shape;453;g1725048b368_2_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1725048b368_2_6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4" name="Google Shape;464;g1725048b368_2_6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1725048b368_2_7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g1725048b368_2_7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1725048b368_2_8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Google Shape;480;g1725048b368_2_8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8" name="Google Shape;488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1725048b368_0_2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g1725048b368_0_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4" name="Google Shape;354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# Accuracy: how good we were in recognizing positive and negative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# Precision: how correct the classifier is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# Recall: how complete the classifier is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# F-Score: combination of presition and recall</a:t>
            </a:r>
            <a:endParaRPr/>
          </a:p>
        </p:txBody>
      </p:sp>
      <p:sp>
        <p:nvSpPr>
          <p:cNvPr id="355" name="Google Shape;355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1725048b368_0_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4" name="Google Shape;364;g1725048b368_0_4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# Accuracy: how good we were in recognizing positive and negative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# Precision: how correct the classifier is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# Recall: how complete the classifier is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# F-Score: combination of presition and recall</a:t>
            </a:r>
            <a:endParaRPr/>
          </a:p>
        </p:txBody>
      </p:sp>
      <p:sp>
        <p:nvSpPr>
          <p:cNvPr id="365" name="Google Shape;365;g1725048b368_0_4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9.png"/><Relationship Id="rId4" Type="http://schemas.openxmlformats.org/officeDocument/2006/relationships/image" Target="../media/image6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8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8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2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9"/>
          <p:cNvSpPr txBox="1"/>
          <p:nvPr>
            <p:ph type="ctrTitle"/>
          </p:nvPr>
        </p:nvSpPr>
        <p:spPr>
          <a:xfrm>
            <a:off x="6416040" y="4434840"/>
            <a:ext cx="4941771" cy="112220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Arial"/>
              <a:buNone/>
              <a:defRPr sz="3600" cap="none">
                <a:solidFill>
                  <a:srgbClr val="3F3F3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9"/>
          <p:cNvSpPr txBox="1"/>
          <p:nvPr>
            <p:ph idx="1" type="subTitle"/>
          </p:nvPr>
        </p:nvSpPr>
        <p:spPr>
          <a:xfrm>
            <a:off x="6416041" y="5586890"/>
            <a:ext cx="4941770" cy="396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>
                <a:solidFill>
                  <a:srgbClr val="3F3F3F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pic>
        <p:nvPicPr>
          <p:cNvPr id="18" name="Google Shape;18;p19"/>
          <p:cNvPicPr preferRelativeResize="0"/>
          <p:nvPr/>
        </p:nvPicPr>
        <p:blipFill rotWithShape="1">
          <a:blip r:embed="rId2">
            <a:alphaModFix/>
          </a:blip>
          <a:srcRect b="-1" l="9358" r="0" t="23650"/>
          <a:stretch/>
        </p:blipFill>
        <p:spPr>
          <a:xfrm>
            <a:off x="0" y="0"/>
            <a:ext cx="9488312" cy="50543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Quote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558165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28"/>
          <p:cNvSpPr txBox="1"/>
          <p:nvPr>
            <p:ph type="title"/>
          </p:nvPr>
        </p:nvSpPr>
        <p:spPr>
          <a:xfrm>
            <a:off x="5920169" y="1152771"/>
            <a:ext cx="5431971" cy="8463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  <a:defRPr sz="2800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04" name="Google Shape;104;p28"/>
          <p:cNvCxnSpPr/>
          <p:nvPr/>
        </p:nvCxnSpPr>
        <p:spPr>
          <a:xfrm flipH="1" rot="10800000">
            <a:off x="2209800" y="0"/>
            <a:ext cx="2438400" cy="6858000"/>
          </a:xfrm>
          <a:prstGeom prst="straightConnector1">
            <a:avLst/>
          </a:prstGeom>
          <a:noFill/>
          <a:ln cap="flat" cmpd="sng" w="9525">
            <a:solidFill>
              <a:srgbClr val="E2B08C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05" name="Google Shape;105;p28"/>
          <p:cNvSpPr txBox="1"/>
          <p:nvPr>
            <p:ph idx="1" type="body"/>
          </p:nvPr>
        </p:nvSpPr>
        <p:spPr>
          <a:xfrm>
            <a:off x="5922254" y="2469515"/>
            <a:ext cx="54332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6" name="Google Shape;106;p28"/>
          <p:cNvSpPr txBox="1"/>
          <p:nvPr>
            <p:ph idx="2" type="body"/>
          </p:nvPr>
        </p:nvSpPr>
        <p:spPr>
          <a:xfrm>
            <a:off x="5921828" y="2798940"/>
            <a:ext cx="5431971" cy="557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None/>
              <a:defRPr sz="1400">
                <a:solidFill>
                  <a:srgbClr val="3F3F3F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7" name="Google Shape;107;p28"/>
          <p:cNvSpPr txBox="1"/>
          <p:nvPr>
            <p:ph idx="3" type="body"/>
          </p:nvPr>
        </p:nvSpPr>
        <p:spPr>
          <a:xfrm>
            <a:off x="5922254" y="3569311"/>
            <a:ext cx="54332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8" name="Google Shape;108;p28"/>
          <p:cNvSpPr txBox="1"/>
          <p:nvPr>
            <p:ph idx="4" type="body"/>
          </p:nvPr>
        </p:nvSpPr>
        <p:spPr>
          <a:xfrm>
            <a:off x="5921828" y="3898736"/>
            <a:ext cx="5431971" cy="557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None/>
              <a:defRPr sz="1400">
                <a:solidFill>
                  <a:srgbClr val="3F3F3F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9" name="Google Shape;109;p28"/>
          <p:cNvSpPr txBox="1"/>
          <p:nvPr>
            <p:ph idx="5" type="body"/>
          </p:nvPr>
        </p:nvSpPr>
        <p:spPr>
          <a:xfrm>
            <a:off x="5922254" y="4669107"/>
            <a:ext cx="54332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0" name="Google Shape;110;p28"/>
          <p:cNvSpPr txBox="1"/>
          <p:nvPr>
            <p:ph idx="6" type="body"/>
          </p:nvPr>
        </p:nvSpPr>
        <p:spPr>
          <a:xfrm>
            <a:off x="5921828" y="4998532"/>
            <a:ext cx="5431971" cy="557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None/>
              <a:defRPr sz="1400">
                <a:solidFill>
                  <a:srgbClr val="3F3F3F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1" name="Google Shape;111;p28"/>
          <p:cNvSpPr txBox="1"/>
          <p:nvPr>
            <p:ph idx="10" type="dt"/>
          </p:nvPr>
        </p:nvSpPr>
        <p:spPr>
          <a:xfrm>
            <a:off x="5919680" y="6356350"/>
            <a:ext cx="94751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28"/>
          <p:cNvSpPr txBox="1"/>
          <p:nvPr>
            <p:ph idx="11" type="ftr"/>
          </p:nvPr>
        </p:nvSpPr>
        <p:spPr>
          <a:xfrm>
            <a:off x="7161955" y="6356350"/>
            <a:ext cx="324394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28"/>
          <p:cNvSpPr txBox="1"/>
          <p:nvPr>
            <p:ph idx="12" type="sldNum"/>
          </p:nvPr>
        </p:nvSpPr>
        <p:spPr>
          <a:xfrm>
            <a:off x="10700656" y="6356350"/>
            <a:ext cx="65314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ntent">
  <p:cSld name="Three Content">
    <p:bg>
      <p:bgPr>
        <a:solidFill>
          <a:schemeClr val="lt1"/>
        </a:solid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9"/>
          <p:cNvSpPr txBox="1"/>
          <p:nvPr>
            <p:ph type="title"/>
          </p:nvPr>
        </p:nvSpPr>
        <p:spPr>
          <a:xfrm>
            <a:off x="1885156" y="892177"/>
            <a:ext cx="8421688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  <a:defRPr sz="2800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29"/>
          <p:cNvSpPr txBox="1"/>
          <p:nvPr>
            <p:ph idx="1" type="body"/>
          </p:nvPr>
        </p:nvSpPr>
        <p:spPr>
          <a:xfrm>
            <a:off x="1243104" y="2776936"/>
            <a:ext cx="2882475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17" name="Google Shape;117;p29"/>
          <p:cNvSpPr txBox="1"/>
          <p:nvPr>
            <p:ph idx="2" type="body"/>
          </p:nvPr>
        </p:nvSpPr>
        <p:spPr>
          <a:xfrm>
            <a:off x="1243104" y="3834606"/>
            <a:ext cx="2882475" cy="19978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8" name="Google Shape;118;p29"/>
          <p:cNvSpPr txBox="1"/>
          <p:nvPr>
            <p:ph idx="3" type="body"/>
          </p:nvPr>
        </p:nvSpPr>
        <p:spPr>
          <a:xfrm>
            <a:off x="4647665" y="2776936"/>
            <a:ext cx="2896671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19" name="Google Shape;119;p29"/>
          <p:cNvSpPr txBox="1"/>
          <p:nvPr>
            <p:ph idx="4" type="body"/>
          </p:nvPr>
        </p:nvSpPr>
        <p:spPr>
          <a:xfrm>
            <a:off x="4647665" y="3834606"/>
            <a:ext cx="2896671" cy="19978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0" name="Google Shape;120;p29"/>
          <p:cNvSpPr txBox="1"/>
          <p:nvPr>
            <p:ph idx="5" type="body"/>
          </p:nvPr>
        </p:nvSpPr>
        <p:spPr>
          <a:xfrm>
            <a:off x="8066421" y="2776936"/>
            <a:ext cx="2882475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21" name="Google Shape;121;p29"/>
          <p:cNvSpPr txBox="1"/>
          <p:nvPr>
            <p:ph idx="6" type="body"/>
          </p:nvPr>
        </p:nvSpPr>
        <p:spPr>
          <a:xfrm>
            <a:off x="8066421" y="3834606"/>
            <a:ext cx="2882475" cy="19978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2" name="Google Shape;122;p2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p2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" name="Google Shape;124;p2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25" name="Google Shape;125;p29"/>
          <p:cNvCxnSpPr/>
          <p:nvPr/>
        </p:nvCxnSpPr>
        <p:spPr>
          <a:xfrm flipH="1">
            <a:off x="0" y="0"/>
            <a:ext cx="1238250" cy="3105150"/>
          </a:xfrm>
          <a:prstGeom prst="straightConnector1">
            <a:avLst/>
          </a:prstGeom>
          <a:noFill/>
          <a:ln cap="flat" cmpd="sng" w="9525">
            <a:solidFill>
              <a:srgbClr val="E2B08C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26" name="Google Shape;126;p29"/>
          <p:cNvCxnSpPr/>
          <p:nvPr/>
        </p:nvCxnSpPr>
        <p:spPr>
          <a:xfrm flipH="1">
            <a:off x="0" y="0"/>
            <a:ext cx="2238376" cy="2476500"/>
          </a:xfrm>
          <a:prstGeom prst="straightConnector1">
            <a:avLst/>
          </a:prstGeom>
          <a:noFill/>
          <a:ln cap="flat" cmpd="sng" w="9525">
            <a:solidFill>
              <a:srgbClr val="E2B08C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rket comparison">
  <p:cSld name="Market comparison">
    <p:bg>
      <p:bgPr>
        <a:solidFill>
          <a:schemeClr val="accent2"/>
        </a:soli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30"/>
          <p:cNvSpPr txBox="1"/>
          <p:nvPr>
            <p:ph type="title"/>
          </p:nvPr>
        </p:nvSpPr>
        <p:spPr>
          <a:xfrm>
            <a:off x="1885156" y="892177"/>
            <a:ext cx="8421688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  <a:defRPr sz="2800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" name="Google Shape;129;p30"/>
          <p:cNvSpPr txBox="1"/>
          <p:nvPr>
            <p:ph idx="1" type="body"/>
          </p:nvPr>
        </p:nvSpPr>
        <p:spPr>
          <a:xfrm>
            <a:off x="2063855" y="3064615"/>
            <a:ext cx="1240971" cy="8239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4000"/>
              <a:buNone/>
              <a:defRPr sz="4000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30" name="Google Shape;130;p30"/>
          <p:cNvSpPr txBox="1"/>
          <p:nvPr>
            <p:ph idx="2" type="body"/>
          </p:nvPr>
        </p:nvSpPr>
        <p:spPr>
          <a:xfrm>
            <a:off x="5475514" y="3064615"/>
            <a:ext cx="1240971" cy="8239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4000"/>
              <a:buNone/>
              <a:defRPr sz="4000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31" name="Google Shape;131;p30"/>
          <p:cNvSpPr txBox="1"/>
          <p:nvPr>
            <p:ph idx="3" type="body"/>
          </p:nvPr>
        </p:nvSpPr>
        <p:spPr>
          <a:xfrm>
            <a:off x="8887174" y="3064615"/>
            <a:ext cx="1240971" cy="8239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4000"/>
              <a:buNone/>
              <a:defRPr sz="4000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32" name="Google Shape;132;p30"/>
          <p:cNvSpPr txBox="1"/>
          <p:nvPr>
            <p:ph idx="4" type="body"/>
          </p:nvPr>
        </p:nvSpPr>
        <p:spPr>
          <a:xfrm>
            <a:off x="1129698" y="4824188"/>
            <a:ext cx="3124093" cy="4629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cap="none">
                <a:solidFill>
                  <a:srgbClr val="3F3F3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3" name="Google Shape;133;p30"/>
          <p:cNvSpPr txBox="1"/>
          <p:nvPr>
            <p:ph idx="5" type="body"/>
          </p:nvPr>
        </p:nvSpPr>
        <p:spPr>
          <a:xfrm>
            <a:off x="4526261" y="4824188"/>
            <a:ext cx="3139479" cy="4629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cap="none">
                <a:solidFill>
                  <a:srgbClr val="3F3F3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cap="none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4" name="Google Shape;134;p30"/>
          <p:cNvSpPr txBox="1"/>
          <p:nvPr>
            <p:ph idx="6" type="body"/>
          </p:nvPr>
        </p:nvSpPr>
        <p:spPr>
          <a:xfrm>
            <a:off x="7938210" y="4824188"/>
            <a:ext cx="3124093" cy="4629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cap="none">
                <a:solidFill>
                  <a:srgbClr val="3F3F3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135" name="Google Shape;135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465141" y="2358007"/>
            <a:ext cx="2438400" cy="201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00625" y="2531837"/>
            <a:ext cx="2190750" cy="194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45608" y="2421056"/>
            <a:ext cx="2324100" cy="205740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30"/>
          <p:cNvSpPr txBox="1"/>
          <p:nvPr>
            <p:ph idx="7" type="body"/>
          </p:nvPr>
        </p:nvSpPr>
        <p:spPr>
          <a:xfrm>
            <a:off x="1129698" y="5280763"/>
            <a:ext cx="3124093" cy="4629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 cap="none">
                <a:solidFill>
                  <a:srgbClr val="3F3F3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9" name="Google Shape;139;p30"/>
          <p:cNvSpPr txBox="1"/>
          <p:nvPr>
            <p:ph idx="8" type="body"/>
          </p:nvPr>
        </p:nvSpPr>
        <p:spPr>
          <a:xfrm>
            <a:off x="4526261" y="5280763"/>
            <a:ext cx="3139479" cy="4629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 cap="none">
                <a:solidFill>
                  <a:srgbClr val="3F3F3F"/>
                </a:solidFill>
              </a:defRPr>
            </a:lvl1pPr>
            <a:lvl2pPr indent="-228600" lvl="1" marL="9144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 cap="none">
                <a:solidFill>
                  <a:srgbClr val="3F3F3F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0" name="Google Shape;140;p30"/>
          <p:cNvSpPr txBox="1"/>
          <p:nvPr>
            <p:ph idx="9" type="body"/>
          </p:nvPr>
        </p:nvSpPr>
        <p:spPr>
          <a:xfrm>
            <a:off x="7938210" y="5280763"/>
            <a:ext cx="3124093" cy="4629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 cap="none">
                <a:solidFill>
                  <a:srgbClr val="3F3F3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1" name="Google Shape;141;p3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p3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3" name="Google Shape;143;p3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TxTwoObj">
  <p:cSld name="TWO_OBJECTS_WITH_TEXT">
    <p:bg>
      <p:bgPr>
        <a:solidFill>
          <a:schemeClr val="accent1"/>
        </a:solid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1"/>
          <p:cNvSpPr txBox="1"/>
          <p:nvPr>
            <p:ph type="title"/>
          </p:nvPr>
        </p:nvSpPr>
        <p:spPr>
          <a:xfrm>
            <a:off x="2933700" y="892177"/>
            <a:ext cx="8421688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  <a:defRPr sz="28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6" name="Google Shape;146;p31"/>
          <p:cNvSpPr txBox="1"/>
          <p:nvPr>
            <p:ph idx="1" type="body"/>
          </p:nvPr>
        </p:nvSpPr>
        <p:spPr>
          <a:xfrm>
            <a:off x="2933700" y="2776936"/>
            <a:ext cx="3924300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47" name="Google Shape;147;p31"/>
          <p:cNvSpPr txBox="1"/>
          <p:nvPr>
            <p:ph idx="2" type="body"/>
          </p:nvPr>
        </p:nvSpPr>
        <p:spPr>
          <a:xfrm>
            <a:off x="2933700" y="3834606"/>
            <a:ext cx="3924300" cy="19978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8" name="Google Shape;148;p31"/>
          <p:cNvSpPr txBox="1"/>
          <p:nvPr>
            <p:ph idx="3" type="body"/>
          </p:nvPr>
        </p:nvSpPr>
        <p:spPr>
          <a:xfrm>
            <a:off x="7410173" y="2776936"/>
            <a:ext cx="394362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49" name="Google Shape;149;p31"/>
          <p:cNvSpPr txBox="1"/>
          <p:nvPr>
            <p:ph idx="4" type="body"/>
          </p:nvPr>
        </p:nvSpPr>
        <p:spPr>
          <a:xfrm>
            <a:off x="7410173" y="3834606"/>
            <a:ext cx="3943627" cy="19978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0" name="Google Shape;150;p3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1" name="Google Shape;151;p3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2" name="Google Shape;152;p3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53" name="Google Shape;153;p31"/>
          <p:cNvPicPr preferRelativeResize="0"/>
          <p:nvPr/>
        </p:nvPicPr>
        <p:blipFill rotWithShape="1">
          <a:blip r:embed="rId2">
            <a:alphaModFix/>
          </a:blip>
          <a:srcRect b="22673" l="39434" r="0" t="20278"/>
          <a:stretch/>
        </p:blipFill>
        <p:spPr>
          <a:xfrm>
            <a:off x="25785" y="0"/>
            <a:ext cx="4368030" cy="39123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">
  <p:cSld name="Content"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32"/>
          <p:cNvPicPr preferRelativeResize="0"/>
          <p:nvPr/>
        </p:nvPicPr>
        <p:blipFill rotWithShape="1">
          <a:blip r:embed="rId2">
            <a:alphaModFix/>
          </a:blip>
          <a:srcRect b="23070" l="0" r="41824" t="18301"/>
          <a:stretch/>
        </p:blipFill>
        <p:spPr>
          <a:xfrm flipH="1">
            <a:off x="0" y="0"/>
            <a:ext cx="5441888" cy="6858000"/>
          </a:xfrm>
          <a:custGeom>
            <a:rect b="b" l="l" r="r" t="t"/>
            <a:pathLst>
              <a:path extrusionOk="0" h="6858000" w="5441888">
                <a:moveTo>
                  <a:pt x="5441888" y="0"/>
                </a:moveTo>
                <a:lnTo>
                  <a:pt x="0" y="0"/>
                </a:lnTo>
                <a:lnTo>
                  <a:pt x="0" y="6858000"/>
                </a:lnTo>
                <a:lnTo>
                  <a:pt x="5441888" y="685800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156" name="Google Shape;156;p32"/>
          <p:cNvSpPr txBox="1"/>
          <p:nvPr>
            <p:ph type="title"/>
          </p:nvPr>
        </p:nvSpPr>
        <p:spPr>
          <a:xfrm>
            <a:off x="5920169" y="1152771"/>
            <a:ext cx="5431971" cy="8463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  <a:defRPr sz="2800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7" name="Google Shape;157;p32"/>
          <p:cNvSpPr txBox="1"/>
          <p:nvPr>
            <p:ph idx="1" type="body"/>
          </p:nvPr>
        </p:nvSpPr>
        <p:spPr>
          <a:xfrm>
            <a:off x="5922254" y="2469515"/>
            <a:ext cx="54332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8" name="Google Shape;158;p32"/>
          <p:cNvSpPr txBox="1"/>
          <p:nvPr>
            <p:ph idx="2" type="body"/>
          </p:nvPr>
        </p:nvSpPr>
        <p:spPr>
          <a:xfrm>
            <a:off x="5921828" y="2798940"/>
            <a:ext cx="5431971" cy="557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None/>
              <a:defRPr sz="1400">
                <a:solidFill>
                  <a:srgbClr val="3F3F3F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9" name="Google Shape;159;p32"/>
          <p:cNvSpPr txBox="1"/>
          <p:nvPr>
            <p:ph idx="3" type="body"/>
          </p:nvPr>
        </p:nvSpPr>
        <p:spPr>
          <a:xfrm>
            <a:off x="5922254" y="3569311"/>
            <a:ext cx="54332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0" name="Google Shape;160;p32"/>
          <p:cNvSpPr txBox="1"/>
          <p:nvPr>
            <p:ph idx="4" type="body"/>
          </p:nvPr>
        </p:nvSpPr>
        <p:spPr>
          <a:xfrm>
            <a:off x="5921828" y="3898736"/>
            <a:ext cx="5431971" cy="557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None/>
              <a:defRPr sz="1400">
                <a:solidFill>
                  <a:srgbClr val="3F3F3F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1" name="Google Shape;161;p32"/>
          <p:cNvSpPr txBox="1"/>
          <p:nvPr>
            <p:ph idx="5" type="body"/>
          </p:nvPr>
        </p:nvSpPr>
        <p:spPr>
          <a:xfrm>
            <a:off x="5922254" y="4669107"/>
            <a:ext cx="54332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2" name="Google Shape;162;p32"/>
          <p:cNvSpPr txBox="1"/>
          <p:nvPr>
            <p:ph idx="6" type="body"/>
          </p:nvPr>
        </p:nvSpPr>
        <p:spPr>
          <a:xfrm>
            <a:off x="5921828" y="4998532"/>
            <a:ext cx="5431971" cy="557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None/>
              <a:defRPr sz="1400">
                <a:solidFill>
                  <a:srgbClr val="3F3F3F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3" name="Google Shape;163;p3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4" name="Google Shape;164;p3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5" name="Google Shape;165;p3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300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meline 2">
  <p:cSld name="Timeline 2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3"/>
          <p:cNvSpPr/>
          <p:nvPr/>
        </p:nvSpPr>
        <p:spPr>
          <a:xfrm>
            <a:off x="0" y="3057683"/>
            <a:ext cx="12191998" cy="201019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3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  <a:defRPr sz="28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9" name="Google Shape;169;p33"/>
          <p:cNvSpPr txBox="1"/>
          <p:nvPr>
            <p:ph idx="1" type="body"/>
          </p:nvPr>
        </p:nvSpPr>
        <p:spPr>
          <a:xfrm>
            <a:off x="914399" y="3354712"/>
            <a:ext cx="73152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b="1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0" name="Google Shape;170;p33"/>
          <p:cNvSpPr txBox="1"/>
          <p:nvPr>
            <p:ph idx="2" type="body"/>
          </p:nvPr>
        </p:nvSpPr>
        <p:spPr>
          <a:xfrm>
            <a:off x="1965960" y="3502152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>
                <a:solidFill>
                  <a:srgbClr val="3F3F3F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1" name="Google Shape;171;p33"/>
          <p:cNvSpPr txBox="1"/>
          <p:nvPr>
            <p:ph idx="3" type="body"/>
          </p:nvPr>
        </p:nvSpPr>
        <p:spPr>
          <a:xfrm>
            <a:off x="2753880" y="3502152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>
                <a:solidFill>
                  <a:srgbClr val="3F3F3F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2" name="Google Shape;172;p33"/>
          <p:cNvSpPr txBox="1"/>
          <p:nvPr>
            <p:ph idx="4" type="body"/>
          </p:nvPr>
        </p:nvSpPr>
        <p:spPr>
          <a:xfrm>
            <a:off x="3541800" y="3502152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>
                <a:solidFill>
                  <a:srgbClr val="3F3F3F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3" name="Google Shape;173;p33"/>
          <p:cNvSpPr txBox="1"/>
          <p:nvPr>
            <p:ph idx="5" type="body"/>
          </p:nvPr>
        </p:nvSpPr>
        <p:spPr>
          <a:xfrm>
            <a:off x="4329720" y="3502152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>
                <a:solidFill>
                  <a:srgbClr val="3F3F3F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4" name="Google Shape;174;p33"/>
          <p:cNvSpPr txBox="1"/>
          <p:nvPr>
            <p:ph idx="6" type="body"/>
          </p:nvPr>
        </p:nvSpPr>
        <p:spPr>
          <a:xfrm>
            <a:off x="914400" y="4292468"/>
            <a:ext cx="73152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b="1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5" name="Google Shape;175;p33"/>
          <p:cNvSpPr txBox="1"/>
          <p:nvPr>
            <p:ph idx="7" type="body"/>
          </p:nvPr>
        </p:nvSpPr>
        <p:spPr>
          <a:xfrm>
            <a:off x="5117640" y="3502152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>
                <a:solidFill>
                  <a:srgbClr val="3F3F3F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6" name="Google Shape;176;p33"/>
          <p:cNvSpPr txBox="1"/>
          <p:nvPr>
            <p:ph idx="8" type="body"/>
          </p:nvPr>
        </p:nvSpPr>
        <p:spPr>
          <a:xfrm>
            <a:off x="5905560" y="3502152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>
                <a:solidFill>
                  <a:srgbClr val="3F3F3F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7" name="Google Shape;177;p33"/>
          <p:cNvSpPr txBox="1"/>
          <p:nvPr>
            <p:ph idx="9" type="body"/>
          </p:nvPr>
        </p:nvSpPr>
        <p:spPr>
          <a:xfrm>
            <a:off x="6693480" y="3502152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>
                <a:solidFill>
                  <a:srgbClr val="3F3F3F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8" name="Google Shape;178;p33"/>
          <p:cNvSpPr txBox="1"/>
          <p:nvPr>
            <p:ph idx="13" type="body"/>
          </p:nvPr>
        </p:nvSpPr>
        <p:spPr>
          <a:xfrm>
            <a:off x="9057240" y="3502152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>
                <a:solidFill>
                  <a:srgbClr val="3F3F3F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9" name="Google Shape;179;p33"/>
          <p:cNvSpPr txBox="1"/>
          <p:nvPr>
            <p:ph idx="14" type="body"/>
          </p:nvPr>
        </p:nvSpPr>
        <p:spPr>
          <a:xfrm>
            <a:off x="7481400" y="3502152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>
                <a:solidFill>
                  <a:srgbClr val="3F3F3F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0" name="Google Shape;180;p33"/>
          <p:cNvSpPr txBox="1"/>
          <p:nvPr>
            <p:ph idx="15" type="body"/>
          </p:nvPr>
        </p:nvSpPr>
        <p:spPr>
          <a:xfrm>
            <a:off x="8269320" y="3502152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>
                <a:solidFill>
                  <a:srgbClr val="3F3F3F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1" name="Google Shape;181;p33"/>
          <p:cNvSpPr txBox="1"/>
          <p:nvPr>
            <p:ph idx="16" type="body"/>
          </p:nvPr>
        </p:nvSpPr>
        <p:spPr>
          <a:xfrm>
            <a:off x="9845160" y="3502152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>
                <a:solidFill>
                  <a:srgbClr val="3F3F3F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2" name="Google Shape;182;p33"/>
          <p:cNvSpPr txBox="1"/>
          <p:nvPr>
            <p:ph idx="17" type="body"/>
          </p:nvPr>
        </p:nvSpPr>
        <p:spPr>
          <a:xfrm>
            <a:off x="10633085" y="3502152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>
                <a:solidFill>
                  <a:srgbClr val="3F3F3F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3" name="Google Shape;183;p33"/>
          <p:cNvSpPr txBox="1"/>
          <p:nvPr>
            <p:ph idx="18" type="body"/>
          </p:nvPr>
        </p:nvSpPr>
        <p:spPr>
          <a:xfrm>
            <a:off x="1969915" y="4425696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>
                <a:solidFill>
                  <a:srgbClr val="3F3F3F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4" name="Google Shape;184;p33"/>
          <p:cNvSpPr txBox="1"/>
          <p:nvPr>
            <p:ph idx="19" type="body"/>
          </p:nvPr>
        </p:nvSpPr>
        <p:spPr>
          <a:xfrm>
            <a:off x="2757602" y="4425696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>
                <a:solidFill>
                  <a:srgbClr val="3F3F3F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5" name="Google Shape;185;p33"/>
          <p:cNvSpPr txBox="1"/>
          <p:nvPr>
            <p:ph idx="20" type="body"/>
          </p:nvPr>
        </p:nvSpPr>
        <p:spPr>
          <a:xfrm>
            <a:off x="3545289" y="4425696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>
                <a:solidFill>
                  <a:srgbClr val="3F3F3F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6" name="Google Shape;186;p33"/>
          <p:cNvSpPr txBox="1"/>
          <p:nvPr>
            <p:ph idx="21" type="body"/>
          </p:nvPr>
        </p:nvSpPr>
        <p:spPr>
          <a:xfrm>
            <a:off x="4332976" y="4425696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>
                <a:solidFill>
                  <a:srgbClr val="3F3F3F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7" name="Google Shape;187;p33"/>
          <p:cNvSpPr txBox="1"/>
          <p:nvPr>
            <p:ph idx="22" type="body"/>
          </p:nvPr>
        </p:nvSpPr>
        <p:spPr>
          <a:xfrm>
            <a:off x="5120663" y="4425696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>
                <a:solidFill>
                  <a:srgbClr val="3F3F3F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8" name="Google Shape;188;p33"/>
          <p:cNvSpPr txBox="1"/>
          <p:nvPr>
            <p:ph idx="23" type="body"/>
          </p:nvPr>
        </p:nvSpPr>
        <p:spPr>
          <a:xfrm>
            <a:off x="5908350" y="4425696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>
                <a:solidFill>
                  <a:srgbClr val="3F3F3F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9" name="Google Shape;189;p33"/>
          <p:cNvSpPr txBox="1"/>
          <p:nvPr>
            <p:ph idx="24" type="body"/>
          </p:nvPr>
        </p:nvSpPr>
        <p:spPr>
          <a:xfrm>
            <a:off x="6696037" y="4425696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>
                <a:solidFill>
                  <a:srgbClr val="3F3F3F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0" name="Google Shape;190;p33"/>
          <p:cNvSpPr txBox="1"/>
          <p:nvPr>
            <p:ph idx="25" type="body"/>
          </p:nvPr>
        </p:nvSpPr>
        <p:spPr>
          <a:xfrm>
            <a:off x="9059098" y="4425696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>
                <a:solidFill>
                  <a:srgbClr val="3F3F3F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1" name="Google Shape;191;p33"/>
          <p:cNvSpPr txBox="1"/>
          <p:nvPr>
            <p:ph idx="26" type="body"/>
          </p:nvPr>
        </p:nvSpPr>
        <p:spPr>
          <a:xfrm>
            <a:off x="7483724" y="4425696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>
                <a:solidFill>
                  <a:srgbClr val="3F3F3F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2" name="Google Shape;192;p33"/>
          <p:cNvSpPr txBox="1"/>
          <p:nvPr>
            <p:ph idx="27" type="body"/>
          </p:nvPr>
        </p:nvSpPr>
        <p:spPr>
          <a:xfrm>
            <a:off x="8271411" y="4425696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>
                <a:solidFill>
                  <a:srgbClr val="3F3F3F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3" name="Google Shape;193;p33"/>
          <p:cNvSpPr txBox="1"/>
          <p:nvPr>
            <p:ph idx="28" type="body"/>
          </p:nvPr>
        </p:nvSpPr>
        <p:spPr>
          <a:xfrm>
            <a:off x="9846785" y="4425696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>
                <a:solidFill>
                  <a:srgbClr val="3F3F3F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4" name="Google Shape;194;p33"/>
          <p:cNvSpPr txBox="1"/>
          <p:nvPr>
            <p:ph idx="29" type="body"/>
          </p:nvPr>
        </p:nvSpPr>
        <p:spPr>
          <a:xfrm>
            <a:off x="10634472" y="4425696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>
                <a:solidFill>
                  <a:srgbClr val="3F3F3F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5" name="Google Shape;195;p33"/>
          <p:cNvSpPr/>
          <p:nvPr/>
        </p:nvSpPr>
        <p:spPr>
          <a:xfrm>
            <a:off x="929640" y="4034785"/>
            <a:ext cx="10332720" cy="45719"/>
          </a:xfrm>
          <a:prstGeom prst="rect">
            <a:avLst/>
          </a:prstGeom>
          <a:solidFill>
            <a:srgbClr val="E2B08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3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7" name="Google Shape;197;p3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8" name="Google Shape;198;p3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am Slide 4 People">
  <p:cSld name="Team Slide 4 People">
    <p:bg>
      <p:bgPr>
        <a:solidFill>
          <a:schemeClr val="lt1"/>
        </a:solidFill>
      </p:bgPr>
    </p:bg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4"/>
          <p:cNvSpPr txBox="1"/>
          <p:nvPr>
            <p:ph type="title"/>
          </p:nvPr>
        </p:nvSpPr>
        <p:spPr>
          <a:xfrm>
            <a:off x="1885156" y="892177"/>
            <a:ext cx="8421688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  <a:defRPr sz="28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1" name="Google Shape;201;p34"/>
          <p:cNvSpPr/>
          <p:nvPr>
            <p:ph idx="2" type="pic"/>
          </p:nvPr>
        </p:nvSpPr>
        <p:spPr>
          <a:xfrm>
            <a:off x="1487181" y="2886074"/>
            <a:ext cx="1845511" cy="1845511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202" name="Google Shape;202;p34"/>
          <p:cNvSpPr/>
          <p:nvPr>
            <p:ph idx="3" type="pic"/>
          </p:nvPr>
        </p:nvSpPr>
        <p:spPr>
          <a:xfrm>
            <a:off x="3836914" y="2886074"/>
            <a:ext cx="1845511" cy="1845511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203" name="Google Shape;203;p34"/>
          <p:cNvSpPr/>
          <p:nvPr>
            <p:ph idx="4" type="pic"/>
          </p:nvPr>
        </p:nvSpPr>
        <p:spPr>
          <a:xfrm>
            <a:off x="6327578" y="2886074"/>
            <a:ext cx="1845511" cy="1845511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204" name="Google Shape;204;p34"/>
          <p:cNvSpPr/>
          <p:nvPr>
            <p:ph idx="5" type="pic"/>
          </p:nvPr>
        </p:nvSpPr>
        <p:spPr>
          <a:xfrm>
            <a:off x="8747458" y="2886074"/>
            <a:ext cx="1845511" cy="1845511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205" name="Google Shape;205;p34"/>
          <p:cNvSpPr txBox="1"/>
          <p:nvPr>
            <p:ph idx="1" type="body"/>
          </p:nvPr>
        </p:nvSpPr>
        <p:spPr>
          <a:xfrm>
            <a:off x="1343248" y="5084524"/>
            <a:ext cx="2123743" cy="3430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06" name="Google Shape;206;p34"/>
          <p:cNvSpPr txBox="1"/>
          <p:nvPr>
            <p:ph idx="6" type="body"/>
          </p:nvPr>
        </p:nvSpPr>
        <p:spPr>
          <a:xfrm>
            <a:off x="3692980" y="5099206"/>
            <a:ext cx="2135755" cy="3430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07" name="Google Shape;207;p34"/>
          <p:cNvSpPr txBox="1"/>
          <p:nvPr>
            <p:ph idx="7" type="body"/>
          </p:nvPr>
        </p:nvSpPr>
        <p:spPr>
          <a:xfrm>
            <a:off x="6183644" y="5099206"/>
            <a:ext cx="2123743" cy="3430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08" name="Google Shape;208;p34"/>
          <p:cNvSpPr txBox="1"/>
          <p:nvPr>
            <p:ph idx="8" type="body"/>
          </p:nvPr>
        </p:nvSpPr>
        <p:spPr>
          <a:xfrm>
            <a:off x="8603525" y="5084524"/>
            <a:ext cx="2123742" cy="3430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09" name="Google Shape;209;p34"/>
          <p:cNvSpPr txBox="1"/>
          <p:nvPr>
            <p:ph idx="9" type="body"/>
          </p:nvPr>
        </p:nvSpPr>
        <p:spPr>
          <a:xfrm>
            <a:off x="1487181" y="5464114"/>
            <a:ext cx="1845511" cy="3430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10" name="Google Shape;210;p34"/>
          <p:cNvSpPr txBox="1"/>
          <p:nvPr>
            <p:ph idx="13" type="body"/>
          </p:nvPr>
        </p:nvSpPr>
        <p:spPr>
          <a:xfrm>
            <a:off x="3836913" y="5478796"/>
            <a:ext cx="1855949" cy="3430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11" name="Google Shape;211;p34"/>
          <p:cNvSpPr txBox="1"/>
          <p:nvPr>
            <p:ph idx="14" type="body"/>
          </p:nvPr>
        </p:nvSpPr>
        <p:spPr>
          <a:xfrm>
            <a:off x="6327577" y="5478796"/>
            <a:ext cx="1845511" cy="3430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12" name="Google Shape;212;p34"/>
          <p:cNvSpPr txBox="1"/>
          <p:nvPr>
            <p:ph idx="15" type="body"/>
          </p:nvPr>
        </p:nvSpPr>
        <p:spPr>
          <a:xfrm>
            <a:off x="8747458" y="5464114"/>
            <a:ext cx="1845510" cy="3430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13" name="Google Shape;213;p3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4" name="Google Shape;214;p3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5" name="Google Shape;215;p3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16" name="Google Shape;216;p34"/>
          <p:cNvCxnSpPr/>
          <p:nvPr/>
        </p:nvCxnSpPr>
        <p:spPr>
          <a:xfrm rot="10800000">
            <a:off x="7334250" y="0"/>
            <a:ext cx="4857750" cy="762000"/>
          </a:xfrm>
          <a:prstGeom prst="straightConnector1">
            <a:avLst/>
          </a:prstGeom>
          <a:noFill/>
          <a:ln cap="flat" cmpd="sng" w="9525">
            <a:solidFill>
              <a:srgbClr val="C5BEA9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17" name="Google Shape;217;p34"/>
          <p:cNvCxnSpPr/>
          <p:nvPr/>
        </p:nvCxnSpPr>
        <p:spPr>
          <a:xfrm>
            <a:off x="11487150" y="0"/>
            <a:ext cx="704850" cy="1724025"/>
          </a:xfrm>
          <a:prstGeom prst="straightConnector1">
            <a:avLst/>
          </a:prstGeom>
          <a:noFill/>
          <a:ln cap="flat" cmpd="sng" w="9525">
            <a:solidFill>
              <a:srgbClr val="C5BEA9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  <p:extLst>
    <p:ext uri="{DCECCB84-F9BA-43D5-87BE-67443E8EF086}">
      <p15:sldGuideLst>
        <p15:guide id="1" pos="936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am Slide 8 People">
  <p:cSld name="Team Slide 8 People">
    <p:bg>
      <p:bgPr>
        <a:solidFill>
          <a:schemeClr val="accent2"/>
        </a:solidFill>
      </p:bgPr>
    </p:bg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5"/>
          <p:cNvSpPr txBox="1"/>
          <p:nvPr>
            <p:ph type="title"/>
          </p:nvPr>
        </p:nvSpPr>
        <p:spPr>
          <a:xfrm>
            <a:off x="1885156" y="892177"/>
            <a:ext cx="8421688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  <a:defRPr sz="28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0" name="Google Shape;220;p35"/>
          <p:cNvSpPr/>
          <p:nvPr>
            <p:ph idx="2" type="pic"/>
          </p:nvPr>
        </p:nvSpPr>
        <p:spPr>
          <a:xfrm>
            <a:off x="1877176" y="2428875"/>
            <a:ext cx="1066800" cy="10668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21" name="Google Shape;221;p35"/>
          <p:cNvSpPr/>
          <p:nvPr>
            <p:ph idx="3" type="pic"/>
          </p:nvPr>
        </p:nvSpPr>
        <p:spPr>
          <a:xfrm>
            <a:off x="4226270" y="2428875"/>
            <a:ext cx="1066800" cy="10668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22" name="Google Shape;222;p35"/>
          <p:cNvSpPr/>
          <p:nvPr>
            <p:ph idx="4" type="pic"/>
          </p:nvPr>
        </p:nvSpPr>
        <p:spPr>
          <a:xfrm>
            <a:off x="6716934" y="2428875"/>
            <a:ext cx="1066800" cy="10668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23" name="Google Shape;223;p35"/>
          <p:cNvSpPr/>
          <p:nvPr>
            <p:ph idx="5" type="pic"/>
          </p:nvPr>
        </p:nvSpPr>
        <p:spPr>
          <a:xfrm>
            <a:off x="9136814" y="2428875"/>
            <a:ext cx="1066800" cy="10668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24" name="Google Shape;224;p35"/>
          <p:cNvSpPr txBox="1"/>
          <p:nvPr>
            <p:ph idx="1" type="body"/>
          </p:nvPr>
        </p:nvSpPr>
        <p:spPr>
          <a:xfrm>
            <a:off x="1500168" y="3654378"/>
            <a:ext cx="1828800" cy="3430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050"/>
              <a:buNone/>
              <a:defRPr sz="105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25" name="Google Shape;225;p35"/>
          <p:cNvSpPr txBox="1"/>
          <p:nvPr>
            <p:ph idx="6" type="body"/>
          </p:nvPr>
        </p:nvSpPr>
        <p:spPr>
          <a:xfrm>
            <a:off x="1390120" y="3782039"/>
            <a:ext cx="2057400" cy="3430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900"/>
              <a:buNone/>
              <a:defRPr sz="9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26" name="Google Shape;226;p35"/>
          <p:cNvSpPr txBox="1"/>
          <p:nvPr>
            <p:ph idx="7" type="body"/>
          </p:nvPr>
        </p:nvSpPr>
        <p:spPr>
          <a:xfrm>
            <a:off x="3849262" y="3669060"/>
            <a:ext cx="1828800" cy="3430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050"/>
              <a:buNone/>
              <a:defRPr sz="105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27" name="Google Shape;227;p35"/>
          <p:cNvSpPr txBox="1"/>
          <p:nvPr>
            <p:ph idx="8" type="body"/>
          </p:nvPr>
        </p:nvSpPr>
        <p:spPr>
          <a:xfrm>
            <a:off x="3739214" y="3796721"/>
            <a:ext cx="2057400" cy="3430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900"/>
              <a:buNone/>
              <a:defRPr sz="9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28" name="Google Shape;228;p35"/>
          <p:cNvSpPr txBox="1"/>
          <p:nvPr>
            <p:ph idx="9" type="body"/>
          </p:nvPr>
        </p:nvSpPr>
        <p:spPr>
          <a:xfrm>
            <a:off x="6339926" y="3669060"/>
            <a:ext cx="1828800" cy="3430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050"/>
              <a:buNone/>
              <a:defRPr sz="105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29" name="Google Shape;229;p35"/>
          <p:cNvSpPr txBox="1"/>
          <p:nvPr>
            <p:ph idx="13" type="body"/>
          </p:nvPr>
        </p:nvSpPr>
        <p:spPr>
          <a:xfrm>
            <a:off x="6217963" y="3796721"/>
            <a:ext cx="2057400" cy="3430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900"/>
              <a:buNone/>
              <a:defRPr sz="9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30" name="Google Shape;230;p35"/>
          <p:cNvSpPr txBox="1"/>
          <p:nvPr>
            <p:ph idx="14" type="body"/>
          </p:nvPr>
        </p:nvSpPr>
        <p:spPr>
          <a:xfrm>
            <a:off x="8759806" y="3654378"/>
            <a:ext cx="1828800" cy="3430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050"/>
              <a:buNone/>
              <a:defRPr sz="105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31" name="Google Shape;231;p35"/>
          <p:cNvSpPr txBox="1"/>
          <p:nvPr>
            <p:ph idx="15" type="body"/>
          </p:nvPr>
        </p:nvSpPr>
        <p:spPr>
          <a:xfrm>
            <a:off x="8634432" y="3782039"/>
            <a:ext cx="2057400" cy="3430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900"/>
              <a:buNone/>
              <a:defRPr sz="9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32" name="Google Shape;232;p35"/>
          <p:cNvSpPr/>
          <p:nvPr>
            <p:ph idx="16" type="pic"/>
          </p:nvPr>
        </p:nvSpPr>
        <p:spPr>
          <a:xfrm>
            <a:off x="1877176" y="4287711"/>
            <a:ext cx="1066800" cy="10668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33" name="Google Shape;233;p35"/>
          <p:cNvSpPr/>
          <p:nvPr>
            <p:ph idx="17" type="pic"/>
          </p:nvPr>
        </p:nvSpPr>
        <p:spPr>
          <a:xfrm>
            <a:off x="4226270" y="4287711"/>
            <a:ext cx="1066800" cy="10668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34" name="Google Shape;234;p35"/>
          <p:cNvSpPr/>
          <p:nvPr>
            <p:ph idx="18" type="pic"/>
          </p:nvPr>
        </p:nvSpPr>
        <p:spPr>
          <a:xfrm>
            <a:off x="6716934" y="4287711"/>
            <a:ext cx="1066800" cy="10668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35" name="Google Shape;235;p35"/>
          <p:cNvSpPr/>
          <p:nvPr>
            <p:ph idx="19" type="pic"/>
          </p:nvPr>
        </p:nvSpPr>
        <p:spPr>
          <a:xfrm>
            <a:off x="9136814" y="4287711"/>
            <a:ext cx="1066800" cy="10668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36" name="Google Shape;236;p35"/>
          <p:cNvSpPr txBox="1"/>
          <p:nvPr>
            <p:ph idx="20" type="body"/>
          </p:nvPr>
        </p:nvSpPr>
        <p:spPr>
          <a:xfrm>
            <a:off x="1500168" y="5513214"/>
            <a:ext cx="1828800" cy="3430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050"/>
              <a:buNone/>
              <a:defRPr sz="105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37" name="Google Shape;237;p35"/>
          <p:cNvSpPr txBox="1"/>
          <p:nvPr>
            <p:ph idx="21" type="body"/>
          </p:nvPr>
        </p:nvSpPr>
        <p:spPr>
          <a:xfrm>
            <a:off x="1390120" y="5640875"/>
            <a:ext cx="2057400" cy="3430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900"/>
              <a:buNone/>
              <a:defRPr sz="9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38" name="Google Shape;238;p35"/>
          <p:cNvSpPr txBox="1"/>
          <p:nvPr>
            <p:ph idx="22" type="body"/>
          </p:nvPr>
        </p:nvSpPr>
        <p:spPr>
          <a:xfrm>
            <a:off x="3849262" y="5527896"/>
            <a:ext cx="1828800" cy="3430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050"/>
              <a:buNone/>
              <a:defRPr sz="105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39" name="Google Shape;239;p35"/>
          <p:cNvSpPr txBox="1"/>
          <p:nvPr>
            <p:ph idx="23" type="body"/>
          </p:nvPr>
        </p:nvSpPr>
        <p:spPr>
          <a:xfrm>
            <a:off x="3739214" y="5655557"/>
            <a:ext cx="2057400" cy="3430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900"/>
              <a:buNone/>
              <a:defRPr sz="9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40" name="Google Shape;240;p35"/>
          <p:cNvSpPr txBox="1"/>
          <p:nvPr>
            <p:ph idx="24" type="body"/>
          </p:nvPr>
        </p:nvSpPr>
        <p:spPr>
          <a:xfrm>
            <a:off x="6339926" y="5527896"/>
            <a:ext cx="1828800" cy="3430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050"/>
              <a:buNone/>
              <a:defRPr sz="105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41" name="Google Shape;241;p35"/>
          <p:cNvSpPr txBox="1"/>
          <p:nvPr>
            <p:ph idx="25" type="body"/>
          </p:nvPr>
        </p:nvSpPr>
        <p:spPr>
          <a:xfrm>
            <a:off x="6229878" y="5655557"/>
            <a:ext cx="2057400" cy="3430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900"/>
              <a:buNone/>
              <a:defRPr sz="9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42" name="Google Shape;242;p35"/>
          <p:cNvSpPr txBox="1"/>
          <p:nvPr>
            <p:ph idx="26" type="body"/>
          </p:nvPr>
        </p:nvSpPr>
        <p:spPr>
          <a:xfrm>
            <a:off x="8759806" y="5513214"/>
            <a:ext cx="1828800" cy="3430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050"/>
              <a:buNone/>
              <a:defRPr sz="105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43" name="Google Shape;243;p35"/>
          <p:cNvSpPr txBox="1"/>
          <p:nvPr>
            <p:ph idx="27" type="body"/>
          </p:nvPr>
        </p:nvSpPr>
        <p:spPr>
          <a:xfrm>
            <a:off x="8634432" y="5640875"/>
            <a:ext cx="2057400" cy="3430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900"/>
              <a:buNone/>
              <a:defRPr sz="9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44" name="Google Shape;244;p3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98989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5" name="Google Shape;245;p3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98989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6" name="Google Shape;246;p3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90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90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90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90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90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90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90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90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90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47" name="Google Shape;247;p3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473953"/>
            <a:ext cx="2057400" cy="164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49000" y="5180889"/>
            <a:ext cx="1143000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 Content">
  <p:cSld name="3  Content">
    <p:bg>
      <p:bgPr>
        <a:solidFill>
          <a:schemeClr val="lt1"/>
        </a:solidFill>
      </p:bgPr>
    </p:bg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6"/>
          <p:cNvSpPr txBox="1"/>
          <p:nvPr>
            <p:ph type="title"/>
          </p:nvPr>
        </p:nvSpPr>
        <p:spPr>
          <a:xfrm>
            <a:off x="1885156" y="892177"/>
            <a:ext cx="8421688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  <a:defRPr sz="28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1" name="Google Shape;251;p36"/>
          <p:cNvSpPr txBox="1"/>
          <p:nvPr>
            <p:ph idx="1" type="body"/>
          </p:nvPr>
        </p:nvSpPr>
        <p:spPr>
          <a:xfrm>
            <a:off x="1075447" y="2370670"/>
            <a:ext cx="1856232" cy="16642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100"/>
              <a:buNone/>
              <a:defRPr sz="11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050"/>
              <a:buNone/>
              <a:defRPr sz="105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050"/>
              <a:buNone/>
              <a:defRPr sz="105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2" name="Google Shape;252;p36"/>
          <p:cNvSpPr txBox="1"/>
          <p:nvPr>
            <p:ph idx="2" type="body"/>
          </p:nvPr>
        </p:nvSpPr>
        <p:spPr>
          <a:xfrm>
            <a:off x="838200" y="3788813"/>
            <a:ext cx="2330726" cy="80485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0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3200"/>
              <a:buNone/>
              <a:defRPr sz="3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53" name="Google Shape;253;p36"/>
          <p:cNvSpPr txBox="1"/>
          <p:nvPr>
            <p:ph idx="3" type="body"/>
          </p:nvPr>
        </p:nvSpPr>
        <p:spPr>
          <a:xfrm>
            <a:off x="838200" y="4464810"/>
            <a:ext cx="2330726" cy="43850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0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54" name="Google Shape;254;p36"/>
          <p:cNvSpPr txBox="1"/>
          <p:nvPr>
            <p:ph idx="4" type="body"/>
          </p:nvPr>
        </p:nvSpPr>
        <p:spPr>
          <a:xfrm>
            <a:off x="838200" y="5120722"/>
            <a:ext cx="2330726" cy="8531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/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/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5" name="Google Shape;255;p36"/>
          <p:cNvSpPr txBox="1"/>
          <p:nvPr>
            <p:ph idx="5" type="body"/>
          </p:nvPr>
        </p:nvSpPr>
        <p:spPr>
          <a:xfrm>
            <a:off x="3805651" y="2370670"/>
            <a:ext cx="1856232" cy="16642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100"/>
              <a:buNone/>
              <a:defRPr sz="11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050"/>
              <a:buNone/>
              <a:defRPr sz="105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050"/>
              <a:buNone/>
              <a:defRPr sz="105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6" name="Google Shape;256;p36"/>
          <p:cNvSpPr txBox="1"/>
          <p:nvPr>
            <p:ph idx="6" type="body"/>
          </p:nvPr>
        </p:nvSpPr>
        <p:spPr>
          <a:xfrm>
            <a:off x="3562665" y="3788813"/>
            <a:ext cx="2342205" cy="80485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0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3200"/>
              <a:buNone/>
              <a:defRPr sz="3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57" name="Google Shape;257;p36"/>
          <p:cNvSpPr txBox="1"/>
          <p:nvPr>
            <p:ph idx="7" type="body"/>
          </p:nvPr>
        </p:nvSpPr>
        <p:spPr>
          <a:xfrm>
            <a:off x="3562665" y="4464810"/>
            <a:ext cx="2342205" cy="43850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0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58" name="Google Shape;258;p36"/>
          <p:cNvSpPr txBox="1"/>
          <p:nvPr>
            <p:ph idx="8" type="body"/>
          </p:nvPr>
        </p:nvSpPr>
        <p:spPr>
          <a:xfrm>
            <a:off x="3562665" y="5120722"/>
            <a:ext cx="2342205" cy="8531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/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/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9" name="Google Shape;259;p36"/>
          <p:cNvSpPr txBox="1"/>
          <p:nvPr>
            <p:ph idx="9" type="body"/>
          </p:nvPr>
        </p:nvSpPr>
        <p:spPr>
          <a:xfrm>
            <a:off x="6530117" y="2370670"/>
            <a:ext cx="1856232" cy="16642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100"/>
              <a:buNone/>
              <a:defRPr sz="11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050"/>
              <a:buNone/>
              <a:defRPr sz="105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050"/>
              <a:buNone/>
              <a:defRPr sz="105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0" name="Google Shape;260;p36"/>
          <p:cNvSpPr txBox="1"/>
          <p:nvPr>
            <p:ph idx="13" type="body"/>
          </p:nvPr>
        </p:nvSpPr>
        <p:spPr>
          <a:xfrm>
            <a:off x="6298609" y="3788813"/>
            <a:ext cx="2330726" cy="80485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0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3200"/>
              <a:buNone/>
              <a:defRPr sz="3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61" name="Google Shape;261;p36"/>
          <p:cNvSpPr txBox="1"/>
          <p:nvPr>
            <p:ph idx="14" type="body"/>
          </p:nvPr>
        </p:nvSpPr>
        <p:spPr>
          <a:xfrm>
            <a:off x="6298609" y="4464810"/>
            <a:ext cx="2330726" cy="43850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0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62" name="Google Shape;262;p36"/>
          <p:cNvSpPr txBox="1"/>
          <p:nvPr>
            <p:ph idx="15" type="body"/>
          </p:nvPr>
        </p:nvSpPr>
        <p:spPr>
          <a:xfrm>
            <a:off x="6298609" y="5120722"/>
            <a:ext cx="2330726" cy="8531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/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/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3" name="Google Shape;263;p36"/>
          <p:cNvSpPr txBox="1"/>
          <p:nvPr>
            <p:ph idx="16" type="body"/>
          </p:nvPr>
        </p:nvSpPr>
        <p:spPr>
          <a:xfrm>
            <a:off x="9260321" y="2370670"/>
            <a:ext cx="1856232" cy="16642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100"/>
              <a:buNone/>
              <a:defRPr sz="11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050"/>
              <a:buNone/>
              <a:defRPr sz="105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050"/>
              <a:buNone/>
              <a:defRPr sz="105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4" name="Google Shape;264;p36"/>
          <p:cNvSpPr txBox="1"/>
          <p:nvPr>
            <p:ph idx="17" type="body"/>
          </p:nvPr>
        </p:nvSpPr>
        <p:spPr>
          <a:xfrm>
            <a:off x="9023074" y="3788457"/>
            <a:ext cx="2330726" cy="80485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0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3200"/>
              <a:buNone/>
              <a:defRPr sz="3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65" name="Google Shape;265;p36"/>
          <p:cNvSpPr txBox="1"/>
          <p:nvPr>
            <p:ph idx="18" type="body"/>
          </p:nvPr>
        </p:nvSpPr>
        <p:spPr>
          <a:xfrm>
            <a:off x="9023074" y="4464454"/>
            <a:ext cx="2330726" cy="43850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0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cxnSp>
        <p:nvCxnSpPr>
          <p:cNvPr id="266" name="Google Shape;266;p36"/>
          <p:cNvCxnSpPr/>
          <p:nvPr/>
        </p:nvCxnSpPr>
        <p:spPr>
          <a:xfrm flipH="1">
            <a:off x="0" y="0"/>
            <a:ext cx="1238250" cy="1328057"/>
          </a:xfrm>
          <a:prstGeom prst="straightConnector1">
            <a:avLst/>
          </a:prstGeom>
          <a:noFill/>
          <a:ln cap="flat" cmpd="sng" w="9525">
            <a:solidFill>
              <a:srgbClr val="E2B08C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67" name="Google Shape;267;p36"/>
          <p:cNvCxnSpPr/>
          <p:nvPr/>
        </p:nvCxnSpPr>
        <p:spPr>
          <a:xfrm flipH="1">
            <a:off x="0" y="0"/>
            <a:ext cx="3790950" cy="892177"/>
          </a:xfrm>
          <a:prstGeom prst="straightConnector1">
            <a:avLst/>
          </a:prstGeom>
          <a:noFill/>
          <a:ln cap="flat" cmpd="sng" w="9525">
            <a:solidFill>
              <a:srgbClr val="E2B08C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68" name="Google Shape;268;p36"/>
          <p:cNvSpPr txBox="1"/>
          <p:nvPr>
            <p:ph idx="19" type="body"/>
          </p:nvPr>
        </p:nvSpPr>
        <p:spPr>
          <a:xfrm>
            <a:off x="9023074" y="5120366"/>
            <a:ext cx="2330726" cy="8531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/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/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9" name="Google Shape;269;p3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0" name="Google Shape;270;p3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1" name="Google Shape;271;p3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mmary">
  <p:cSld name="Summary"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7"/>
          <p:cNvSpPr txBox="1"/>
          <p:nvPr>
            <p:ph type="title"/>
          </p:nvPr>
        </p:nvSpPr>
        <p:spPr>
          <a:xfrm>
            <a:off x="5476875" y="1671639"/>
            <a:ext cx="5111750" cy="1204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  <a:defRPr sz="2800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4" name="Google Shape;274;p37"/>
          <p:cNvSpPr txBox="1"/>
          <p:nvPr>
            <p:ph idx="1" type="body"/>
          </p:nvPr>
        </p:nvSpPr>
        <p:spPr>
          <a:xfrm>
            <a:off x="5476875" y="3682546"/>
            <a:ext cx="5111750" cy="152558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cxnSp>
        <p:nvCxnSpPr>
          <p:cNvPr id="275" name="Google Shape;275;p37"/>
          <p:cNvCxnSpPr/>
          <p:nvPr/>
        </p:nvCxnSpPr>
        <p:spPr>
          <a:xfrm rot="10800000">
            <a:off x="0" y="876300"/>
            <a:ext cx="4762500" cy="1628775"/>
          </a:xfrm>
          <a:prstGeom prst="straightConnector1">
            <a:avLst/>
          </a:prstGeom>
          <a:noFill/>
          <a:ln cap="flat" cmpd="sng" w="9525">
            <a:solidFill>
              <a:srgbClr val="E2B08C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76" name="Google Shape;276;p37"/>
          <p:cNvCxnSpPr/>
          <p:nvPr/>
        </p:nvCxnSpPr>
        <p:spPr>
          <a:xfrm rot="10800000">
            <a:off x="2638425" y="0"/>
            <a:ext cx="2124076" cy="5186363"/>
          </a:xfrm>
          <a:prstGeom prst="straightConnector1">
            <a:avLst/>
          </a:prstGeom>
          <a:noFill/>
          <a:ln cap="flat" cmpd="sng" w="9525">
            <a:solidFill>
              <a:srgbClr val="E2B08C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77" name="Google Shape;277;p3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8" name="Google Shape;278;p3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9" name="Google Shape;279;p3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300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meline">
  <p:cSld name="Timeline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20"/>
          <p:cNvSpPr/>
          <p:nvPr/>
        </p:nvSpPr>
        <p:spPr>
          <a:xfrm>
            <a:off x="2113884" y="0"/>
            <a:ext cx="10078116" cy="6858000"/>
          </a:xfrm>
          <a:custGeom>
            <a:rect b="b" l="l" r="r" t="t"/>
            <a:pathLst>
              <a:path extrusionOk="0" h="6858000" w="10078116">
                <a:moveTo>
                  <a:pt x="3793236" y="6858000"/>
                </a:moveTo>
                <a:lnTo>
                  <a:pt x="0" y="0"/>
                </a:lnTo>
                <a:lnTo>
                  <a:pt x="10078116" y="0"/>
                </a:lnTo>
                <a:lnTo>
                  <a:pt x="10078116" y="6858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21;p20"/>
          <p:cNvSpPr txBox="1"/>
          <p:nvPr>
            <p:ph type="title"/>
          </p:nvPr>
        </p:nvSpPr>
        <p:spPr>
          <a:xfrm>
            <a:off x="838200" y="5509419"/>
            <a:ext cx="4082142" cy="5857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  <a:defRPr sz="2800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20"/>
          <p:cNvSpPr txBox="1"/>
          <p:nvPr>
            <p:ph idx="1" type="body"/>
          </p:nvPr>
        </p:nvSpPr>
        <p:spPr>
          <a:xfrm>
            <a:off x="148318" y="1481138"/>
            <a:ext cx="2141764" cy="5143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 cap="none">
                <a:solidFill>
                  <a:srgbClr val="3F3F3F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" name="Google Shape;23;p20"/>
          <p:cNvSpPr txBox="1"/>
          <p:nvPr>
            <p:ph idx="2" type="body"/>
          </p:nvPr>
        </p:nvSpPr>
        <p:spPr>
          <a:xfrm>
            <a:off x="714375" y="2557463"/>
            <a:ext cx="2141764" cy="5143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 cap="none">
                <a:solidFill>
                  <a:srgbClr val="3F3F3F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20"/>
          <p:cNvSpPr txBox="1"/>
          <p:nvPr>
            <p:ph idx="3" type="body"/>
          </p:nvPr>
        </p:nvSpPr>
        <p:spPr>
          <a:xfrm>
            <a:off x="1320800" y="3633788"/>
            <a:ext cx="2141764" cy="5143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 cap="none">
                <a:solidFill>
                  <a:srgbClr val="3F3F3F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" name="Google Shape;25;p20"/>
          <p:cNvSpPr txBox="1"/>
          <p:nvPr>
            <p:ph idx="4" type="body"/>
          </p:nvPr>
        </p:nvSpPr>
        <p:spPr>
          <a:xfrm>
            <a:off x="1905000" y="4710114"/>
            <a:ext cx="2141764" cy="5143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 cap="none">
                <a:solidFill>
                  <a:srgbClr val="3F3F3F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" name="Google Shape;26;p20"/>
          <p:cNvSpPr txBox="1"/>
          <p:nvPr>
            <p:ph idx="5" type="body"/>
          </p:nvPr>
        </p:nvSpPr>
        <p:spPr>
          <a:xfrm>
            <a:off x="4401535" y="1594478"/>
            <a:ext cx="5539095" cy="10108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7" name="Google Shape;27;p20"/>
          <p:cNvSpPr txBox="1"/>
          <p:nvPr>
            <p:ph idx="6" type="body"/>
          </p:nvPr>
        </p:nvSpPr>
        <p:spPr>
          <a:xfrm>
            <a:off x="4986028" y="2682564"/>
            <a:ext cx="5539095" cy="10108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" name="Google Shape;28;p20"/>
          <p:cNvSpPr txBox="1"/>
          <p:nvPr>
            <p:ph idx="7" type="body"/>
          </p:nvPr>
        </p:nvSpPr>
        <p:spPr>
          <a:xfrm>
            <a:off x="5576937" y="3755394"/>
            <a:ext cx="5539095" cy="10108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9" name="Google Shape;29;p20"/>
          <p:cNvSpPr txBox="1"/>
          <p:nvPr>
            <p:ph idx="8" type="body"/>
          </p:nvPr>
        </p:nvSpPr>
        <p:spPr>
          <a:xfrm>
            <a:off x="6175279" y="4824430"/>
            <a:ext cx="5539095" cy="10108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cxnSp>
        <p:nvCxnSpPr>
          <p:cNvPr id="30" name="Google Shape;30;p20"/>
          <p:cNvCxnSpPr/>
          <p:nvPr/>
        </p:nvCxnSpPr>
        <p:spPr>
          <a:xfrm>
            <a:off x="4353515" y="5023933"/>
            <a:ext cx="1513211" cy="0"/>
          </a:xfrm>
          <a:prstGeom prst="straightConnector1">
            <a:avLst/>
          </a:prstGeom>
          <a:noFill/>
          <a:ln cap="flat" cmpd="sng" w="9525">
            <a:solidFill>
              <a:srgbClr val="E2B08C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1" name="Google Shape;31;p20"/>
          <p:cNvCxnSpPr/>
          <p:nvPr/>
        </p:nvCxnSpPr>
        <p:spPr>
          <a:xfrm>
            <a:off x="3759917" y="3948451"/>
            <a:ext cx="1513211" cy="0"/>
          </a:xfrm>
          <a:prstGeom prst="straightConnector1">
            <a:avLst/>
          </a:prstGeom>
          <a:noFill/>
          <a:ln cap="flat" cmpd="sng" w="9525">
            <a:solidFill>
              <a:srgbClr val="E2B08C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2" name="Google Shape;32;p20"/>
          <p:cNvCxnSpPr/>
          <p:nvPr/>
        </p:nvCxnSpPr>
        <p:spPr>
          <a:xfrm>
            <a:off x="3173453" y="2872686"/>
            <a:ext cx="1513211" cy="0"/>
          </a:xfrm>
          <a:prstGeom prst="straightConnector1">
            <a:avLst/>
          </a:prstGeom>
          <a:noFill/>
          <a:ln cap="flat" cmpd="sng" w="9525">
            <a:solidFill>
              <a:srgbClr val="E2B08C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3" name="Google Shape;33;p20"/>
          <p:cNvCxnSpPr/>
          <p:nvPr/>
        </p:nvCxnSpPr>
        <p:spPr>
          <a:xfrm>
            <a:off x="2586263" y="1796083"/>
            <a:ext cx="1513211" cy="0"/>
          </a:xfrm>
          <a:prstGeom prst="straightConnector1">
            <a:avLst/>
          </a:prstGeom>
          <a:noFill/>
          <a:ln cap="flat" cmpd="sng" w="9525">
            <a:solidFill>
              <a:srgbClr val="E2B08C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4" name="Google Shape;34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98989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0"/>
          <p:cNvSpPr txBox="1"/>
          <p:nvPr>
            <p:ph idx="11" type="ftr"/>
          </p:nvPr>
        </p:nvSpPr>
        <p:spPr>
          <a:xfrm>
            <a:off x="6155823" y="6356350"/>
            <a:ext cx="18087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20"/>
          <p:cNvSpPr txBox="1"/>
          <p:nvPr>
            <p:ph idx="12" type="sldNum"/>
          </p:nvPr>
        </p:nvSpPr>
        <p:spPr>
          <a:xfrm>
            <a:off x="10810874" y="6356350"/>
            <a:ext cx="54292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3 Column">
  <p:cSld name="Content 3 Column">
    <p:bg>
      <p:bgPr>
        <a:solidFill>
          <a:schemeClr val="accent2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21"/>
          <p:cNvSpPr txBox="1"/>
          <p:nvPr>
            <p:ph type="title"/>
          </p:nvPr>
        </p:nvSpPr>
        <p:spPr>
          <a:xfrm>
            <a:off x="1885156" y="892177"/>
            <a:ext cx="8421688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  <a:defRPr sz="28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21"/>
          <p:cNvSpPr txBox="1"/>
          <p:nvPr>
            <p:ph idx="1" type="body"/>
          </p:nvPr>
        </p:nvSpPr>
        <p:spPr>
          <a:xfrm>
            <a:off x="1485900" y="2563123"/>
            <a:ext cx="40319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21"/>
          <p:cNvSpPr txBox="1"/>
          <p:nvPr>
            <p:ph idx="2" type="body"/>
          </p:nvPr>
        </p:nvSpPr>
        <p:spPr>
          <a:xfrm>
            <a:off x="1485664" y="3070348"/>
            <a:ext cx="4031030" cy="10573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None/>
              <a:defRPr sz="1400">
                <a:solidFill>
                  <a:srgbClr val="3F3F3F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1" name="Google Shape;41;p21"/>
          <p:cNvSpPr txBox="1"/>
          <p:nvPr>
            <p:ph idx="3" type="body"/>
          </p:nvPr>
        </p:nvSpPr>
        <p:spPr>
          <a:xfrm>
            <a:off x="6673004" y="2563123"/>
            <a:ext cx="40319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21"/>
          <p:cNvSpPr txBox="1"/>
          <p:nvPr>
            <p:ph idx="4" type="body"/>
          </p:nvPr>
        </p:nvSpPr>
        <p:spPr>
          <a:xfrm>
            <a:off x="6673143" y="3070348"/>
            <a:ext cx="4031030" cy="10573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None/>
              <a:defRPr sz="1400">
                <a:solidFill>
                  <a:srgbClr val="3F3F3F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3" name="Google Shape;43;p21"/>
          <p:cNvSpPr txBox="1"/>
          <p:nvPr>
            <p:ph idx="5" type="body"/>
          </p:nvPr>
        </p:nvSpPr>
        <p:spPr>
          <a:xfrm>
            <a:off x="1485899" y="4319431"/>
            <a:ext cx="40319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21"/>
          <p:cNvSpPr txBox="1"/>
          <p:nvPr>
            <p:ph idx="6" type="body"/>
          </p:nvPr>
        </p:nvSpPr>
        <p:spPr>
          <a:xfrm>
            <a:off x="1486412" y="4826656"/>
            <a:ext cx="4031030" cy="10573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None/>
              <a:defRPr sz="1400">
                <a:solidFill>
                  <a:srgbClr val="3F3F3F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5" name="Google Shape;45;p21"/>
          <p:cNvSpPr txBox="1"/>
          <p:nvPr>
            <p:ph idx="7" type="body"/>
          </p:nvPr>
        </p:nvSpPr>
        <p:spPr>
          <a:xfrm>
            <a:off x="6672630" y="4319431"/>
            <a:ext cx="40319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21"/>
          <p:cNvSpPr txBox="1"/>
          <p:nvPr>
            <p:ph idx="8" type="body"/>
          </p:nvPr>
        </p:nvSpPr>
        <p:spPr>
          <a:xfrm>
            <a:off x="6673143" y="4826656"/>
            <a:ext cx="4031030" cy="10573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None/>
              <a:defRPr sz="1400">
                <a:solidFill>
                  <a:srgbClr val="3F3F3F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7" name="Google Shape;47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0" name="Google Shape;50;p21"/>
          <p:cNvCxnSpPr/>
          <p:nvPr/>
        </p:nvCxnSpPr>
        <p:spPr>
          <a:xfrm>
            <a:off x="8688388" y="0"/>
            <a:ext cx="3503612" cy="2352957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1" name="Google Shape;51;p21"/>
          <p:cNvCxnSpPr/>
          <p:nvPr/>
        </p:nvCxnSpPr>
        <p:spPr>
          <a:xfrm>
            <a:off x="9720943" y="0"/>
            <a:ext cx="2471057" cy="2699032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52" name="Google Shape;52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473953"/>
            <a:ext cx="2057400" cy="164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53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49000" y="5180889"/>
            <a:ext cx="1143000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Break">
  <p:cSld name="Section Break">
    <p:bg>
      <p:bgPr>
        <a:solidFill>
          <a:schemeClr val="accent2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2"/>
          <p:cNvSpPr txBox="1"/>
          <p:nvPr>
            <p:ph type="ctrTitle"/>
          </p:nvPr>
        </p:nvSpPr>
        <p:spPr>
          <a:xfrm>
            <a:off x="6991350" y="2571235"/>
            <a:ext cx="4179570" cy="171553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Arial"/>
              <a:buNone/>
              <a:defRPr sz="3600">
                <a:solidFill>
                  <a:srgbClr val="3F3F3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56" name="Google Shape;56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828675"/>
            <a:ext cx="5876925" cy="520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mart Art">
  <p:cSld name="Smart Art">
    <p:bg>
      <p:bgPr>
        <a:solidFill>
          <a:schemeClr val="lt1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3"/>
          <p:cNvSpPr/>
          <p:nvPr>
            <p:ph idx="2" type="dgm"/>
          </p:nvPr>
        </p:nvSpPr>
        <p:spPr>
          <a:xfrm>
            <a:off x="838200" y="2136776"/>
            <a:ext cx="10515600" cy="36976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9" name="Google Shape;59;p2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  <a:defRPr sz="28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62" name="Google Shape;62;p23"/>
          <p:cNvCxnSpPr/>
          <p:nvPr/>
        </p:nvCxnSpPr>
        <p:spPr>
          <a:xfrm flipH="1" rot="10800000">
            <a:off x="0" y="0"/>
            <a:ext cx="2590800" cy="762000"/>
          </a:xfrm>
          <a:prstGeom prst="straightConnector1">
            <a:avLst/>
          </a:prstGeom>
          <a:noFill/>
          <a:ln cap="flat" cmpd="sng" w="9525">
            <a:solidFill>
              <a:srgbClr val="E2B08C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63" name="Google Shape;63;p23"/>
          <p:cNvCxnSpPr/>
          <p:nvPr/>
        </p:nvCxnSpPr>
        <p:spPr>
          <a:xfrm flipH="1">
            <a:off x="0" y="0"/>
            <a:ext cx="704850" cy="1027906"/>
          </a:xfrm>
          <a:prstGeom prst="straightConnector1">
            <a:avLst/>
          </a:prstGeom>
          <a:noFill/>
          <a:ln cap="flat" cmpd="sng" w="9525">
            <a:solidFill>
              <a:srgbClr val="E2B08C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4" name="Google Shape;64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2 Column">
  <p:cSld name="Content 2 Column">
    <p:bg>
      <p:bgPr>
        <a:solidFill>
          <a:schemeClr val="lt1"/>
        </a:solid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4"/>
          <p:cNvSpPr txBox="1"/>
          <p:nvPr>
            <p:ph type="title"/>
          </p:nvPr>
        </p:nvSpPr>
        <p:spPr>
          <a:xfrm>
            <a:off x="1508760" y="4156405"/>
            <a:ext cx="313944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  <a:defRPr sz="28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4"/>
          <p:cNvSpPr txBox="1"/>
          <p:nvPr>
            <p:ph idx="1" type="body"/>
          </p:nvPr>
        </p:nvSpPr>
        <p:spPr>
          <a:xfrm>
            <a:off x="5922254" y="1530635"/>
            <a:ext cx="54332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8" name="Google Shape;68;p24"/>
          <p:cNvSpPr txBox="1"/>
          <p:nvPr>
            <p:ph idx="2" type="body"/>
          </p:nvPr>
        </p:nvSpPr>
        <p:spPr>
          <a:xfrm>
            <a:off x="5921828" y="1860060"/>
            <a:ext cx="5431971" cy="557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None/>
              <a:defRPr sz="1400">
                <a:solidFill>
                  <a:srgbClr val="3F3F3F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" name="Google Shape;69;p24"/>
          <p:cNvSpPr txBox="1"/>
          <p:nvPr>
            <p:ph idx="3" type="body"/>
          </p:nvPr>
        </p:nvSpPr>
        <p:spPr>
          <a:xfrm>
            <a:off x="5922254" y="2630431"/>
            <a:ext cx="54332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0" name="Google Shape;70;p24"/>
          <p:cNvSpPr txBox="1"/>
          <p:nvPr>
            <p:ph idx="4" type="body"/>
          </p:nvPr>
        </p:nvSpPr>
        <p:spPr>
          <a:xfrm>
            <a:off x="5921828" y="2959856"/>
            <a:ext cx="5431971" cy="557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None/>
              <a:defRPr sz="1400">
                <a:solidFill>
                  <a:srgbClr val="3F3F3F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24"/>
          <p:cNvSpPr txBox="1"/>
          <p:nvPr>
            <p:ph idx="5" type="body"/>
          </p:nvPr>
        </p:nvSpPr>
        <p:spPr>
          <a:xfrm>
            <a:off x="5922254" y="3730227"/>
            <a:ext cx="54332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2" name="Google Shape;72;p24"/>
          <p:cNvSpPr txBox="1"/>
          <p:nvPr>
            <p:ph idx="6" type="body"/>
          </p:nvPr>
        </p:nvSpPr>
        <p:spPr>
          <a:xfrm>
            <a:off x="5921828" y="4059652"/>
            <a:ext cx="5431971" cy="557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None/>
              <a:defRPr sz="1400">
                <a:solidFill>
                  <a:srgbClr val="3F3F3F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3" name="Google Shape;73;p24"/>
          <p:cNvSpPr txBox="1"/>
          <p:nvPr>
            <p:ph idx="7" type="body"/>
          </p:nvPr>
        </p:nvSpPr>
        <p:spPr>
          <a:xfrm>
            <a:off x="5920106" y="4830024"/>
            <a:ext cx="54332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4" name="Google Shape;74;p24"/>
          <p:cNvSpPr txBox="1"/>
          <p:nvPr>
            <p:ph idx="8" type="body"/>
          </p:nvPr>
        </p:nvSpPr>
        <p:spPr>
          <a:xfrm>
            <a:off x="5919680" y="5159449"/>
            <a:ext cx="5431971" cy="557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None/>
              <a:defRPr sz="1400">
                <a:solidFill>
                  <a:srgbClr val="3F3F3F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24"/>
          <p:cNvSpPr txBox="1"/>
          <p:nvPr>
            <p:ph idx="10" type="dt"/>
          </p:nvPr>
        </p:nvSpPr>
        <p:spPr>
          <a:xfrm>
            <a:off x="5919680" y="6356350"/>
            <a:ext cx="94751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4"/>
          <p:cNvSpPr txBox="1"/>
          <p:nvPr>
            <p:ph idx="11" type="ftr"/>
          </p:nvPr>
        </p:nvSpPr>
        <p:spPr>
          <a:xfrm>
            <a:off x="7161955" y="6356350"/>
            <a:ext cx="324394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24"/>
          <p:cNvSpPr txBox="1"/>
          <p:nvPr>
            <p:ph idx="12" type="sldNum"/>
          </p:nvPr>
        </p:nvSpPr>
        <p:spPr>
          <a:xfrm>
            <a:off x="10700656" y="6356350"/>
            <a:ext cx="65314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78" name="Google Shape;78;p24"/>
          <p:cNvPicPr preferRelativeResize="0"/>
          <p:nvPr/>
        </p:nvPicPr>
        <p:blipFill rotWithShape="1">
          <a:blip r:embed="rId2">
            <a:alphaModFix/>
          </a:blip>
          <a:srcRect b="22673" l="39434" r="0" t="20278"/>
          <a:stretch/>
        </p:blipFill>
        <p:spPr>
          <a:xfrm>
            <a:off x="-4696" y="-1"/>
            <a:ext cx="4896735" cy="4385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osing">
  <p:cSld name="Closing">
    <p:bg>
      <p:bgPr>
        <a:solidFill>
          <a:schemeClr val="accent2"/>
        </a:solid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5"/>
          <p:cNvSpPr txBox="1"/>
          <p:nvPr>
            <p:ph type="ctrTitle"/>
          </p:nvPr>
        </p:nvSpPr>
        <p:spPr>
          <a:xfrm>
            <a:off x="4267200" y="1615736"/>
            <a:ext cx="4179570" cy="152473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Arial"/>
              <a:buNone/>
              <a:defRPr sz="3200">
                <a:solidFill>
                  <a:srgbClr val="3F3F3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25"/>
          <p:cNvSpPr txBox="1"/>
          <p:nvPr>
            <p:ph idx="1" type="subTitle"/>
          </p:nvPr>
        </p:nvSpPr>
        <p:spPr>
          <a:xfrm>
            <a:off x="4267200" y="3238103"/>
            <a:ext cx="4179570" cy="20041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pic>
        <p:nvPicPr>
          <p:cNvPr id="82" name="Google Shape;82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3176938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25"/>
          <p:cNvSpPr txBox="1"/>
          <p:nvPr>
            <p:ph idx="10" type="dt"/>
          </p:nvPr>
        </p:nvSpPr>
        <p:spPr>
          <a:xfrm>
            <a:off x="4267200" y="6356350"/>
            <a:ext cx="177437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25"/>
          <p:cNvSpPr txBox="1"/>
          <p:nvPr>
            <p:ph idx="11" type="ftr"/>
          </p:nvPr>
        </p:nvSpPr>
        <p:spPr>
          <a:xfrm>
            <a:off x="6479721" y="6356350"/>
            <a:ext cx="266155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25"/>
          <p:cNvSpPr txBox="1"/>
          <p:nvPr>
            <p:ph idx="12" type="sldNum"/>
          </p:nvPr>
        </p:nvSpPr>
        <p:spPr>
          <a:xfrm>
            <a:off x="9579428" y="6356350"/>
            <a:ext cx="177437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 type="obj">
  <p:cSld name="OBJECT">
    <p:bg>
      <p:bgPr>
        <a:solidFill>
          <a:schemeClr val="lt1"/>
        </a:solid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26"/>
          <p:cNvPicPr preferRelativeResize="0"/>
          <p:nvPr/>
        </p:nvPicPr>
        <p:blipFill rotWithShape="1">
          <a:blip r:embed="rId2">
            <a:alphaModFix/>
          </a:blip>
          <a:srcRect b="23070" l="0" r="28340" t="18301"/>
          <a:stretch/>
        </p:blipFill>
        <p:spPr>
          <a:xfrm>
            <a:off x="5488815" y="0"/>
            <a:ext cx="670318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26"/>
          <p:cNvSpPr txBox="1"/>
          <p:nvPr>
            <p:ph type="title"/>
          </p:nvPr>
        </p:nvSpPr>
        <p:spPr>
          <a:xfrm>
            <a:off x="1333499" y="1020445"/>
            <a:ext cx="3171825" cy="132556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  <a:defRPr sz="2800">
                <a:solidFill>
                  <a:srgbClr val="3F3F3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26"/>
          <p:cNvSpPr txBox="1"/>
          <p:nvPr>
            <p:ph idx="1" type="body"/>
          </p:nvPr>
        </p:nvSpPr>
        <p:spPr>
          <a:xfrm>
            <a:off x="1333499" y="2924175"/>
            <a:ext cx="3171825" cy="25193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</a:defRPr>
            </a:lvl2pPr>
            <a:lvl3pPr indent="-228600" lvl="2" marL="1371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</a:defRPr>
            </a:lvl3pPr>
            <a:lvl4pPr indent="-228600" lvl="3" marL="18288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</a:defRPr>
            </a:lvl4pPr>
            <a:lvl5pPr indent="-228600" lvl="4" marL="22860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0" name="Google Shape;90;p26"/>
          <p:cNvSpPr txBox="1"/>
          <p:nvPr>
            <p:ph idx="10" type="dt"/>
          </p:nvPr>
        </p:nvSpPr>
        <p:spPr>
          <a:xfrm>
            <a:off x="1333500" y="6356350"/>
            <a:ext cx="98515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26"/>
          <p:cNvSpPr txBox="1"/>
          <p:nvPr>
            <p:ph idx="11" type="ftr"/>
          </p:nvPr>
        </p:nvSpPr>
        <p:spPr>
          <a:xfrm>
            <a:off x="2669886" y="6356349"/>
            <a:ext cx="248284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26"/>
          <p:cNvSpPr txBox="1"/>
          <p:nvPr>
            <p:ph idx="12" type="sldNum"/>
          </p:nvPr>
        </p:nvSpPr>
        <p:spPr>
          <a:xfrm>
            <a:off x="5536305" y="6356350"/>
            <a:ext cx="98755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roduction" type="secHead">
  <p:cSld name="SECTION_HEADER">
    <p:bg>
      <p:bgPr>
        <a:solidFill>
          <a:schemeClr val="accent1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7"/>
          <p:cNvSpPr txBox="1"/>
          <p:nvPr>
            <p:ph type="title"/>
          </p:nvPr>
        </p:nvSpPr>
        <p:spPr>
          <a:xfrm>
            <a:off x="1362075" y="1671639"/>
            <a:ext cx="5111750" cy="1204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  <a:defRPr sz="28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27"/>
          <p:cNvSpPr txBox="1"/>
          <p:nvPr>
            <p:ph idx="1" type="body"/>
          </p:nvPr>
        </p:nvSpPr>
        <p:spPr>
          <a:xfrm>
            <a:off x="1362075" y="3660774"/>
            <a:ext cx="5111750" cy="1525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cxnSp>
        <p:nvCxnSpPr>
          <p:cNvPr id="96" name="Google Shape;96;p27"/>
          <p:cNvCxnSpPr/>
          <p:nvPr/>
        </p:nvCxnSpPr>
        <p:spPr>
          <a:xfrm>
            <a:off x="9096375" y="1497012"/>
            <a:ext cx="3095625" cy="0"/>
          </a:xfrm>
          <a:prstGeom prst="straightConnector1">
            <a:avLst/>
          </a:prstGeom>
          <a:noFill/>
          <a:ln cap="flat" cmpd="sng" w="9525">
            <a:solidFill>
              <a:srgbClr val="E2B08C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97" name="Google Shape;97;p27"/>
          <p:cNvCxnSpPr/>
          <p:nvPr/>
        </p:nvCxnSpPr>
        <p:spPr>
          <a:xfrm flipH="1">
            <a:off x="6953250" y="-25401"/>
            <a:ext cx="3790950" cy="6902451"/>
          </a:xfrm>
          <a:prstGeom prst="straightConnector1">
            <a:avLst/>
          </a:prstGeom>
          <a:noFill/>
          <a:ln cap="flat" cmpd="sng" w="9525">
            <a:solidFill>
              <a:srgbClr val="E2B08C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98" name="Google Shape;98;p2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27"/>
          <p:cNvSpPr txBox="1"/>
          <p:nvPr>
            <p:ph idx="11" type="ftr"/>
          </p:nvPr>
        </p:nvSpPr>
        <p:spPr>
          <a:xfrm>
            <a:off x="5224463" y="6356350"/>
            <a:ext cx="174307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2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8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9.png"/><Relationship Id="rId4" Type="http://schemas.openxmlformats.org/officeDocument/2006/relationships/image" Target="../media/image1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8.png"/><Relationship Id="rId4" Type="http://schemas.openxmlformats.org/officeDocument/2006/relationships/image" Target="../media/image2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1.png"/><Relationship Id="rId4" Type="http://schemas.openxmlformats.org/officeDocument/2006/relationships/image" Target="../media/image2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9.png"/><Relationship Id="rId4" Type="http://schemas.openxmlformats.org/officeDocument/2006/relationships/image" Target="../media/image3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6.png"/><Relationship Id="rId4" Type="http://schemas.openxmlformats.org/officeDocument/2006/relationships/image" Target="../media/image3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1.png"/><Relationship Id="rId4" Type="http://schemas.openxmlformats.org/officeDocument/2006/relationships/image" Target="../media/image35.png"/><Relationship Id="rId5" Type="http://schemas.openxmlformats.org/officeDocument/2006/relationships/image" Target="../media/image44.png"/><Relationship Id="rId6" Type="http://schemas.openxmlformats.org/officeDocument/2006/relationships/image" Target="../media/image3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8.png"/><Relationship Id="rId4" Type="http://schemas.openxmlformats.org/officeDocument/2006/relationships/image" Target="../media/image43.png"/><Relationship Id="rId5" Type="http://schemas.openxmlformats.org/officeDocument/2006/relationships/image" Target="../media/image3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png"/><Relationship Id="rId4" Type="http://schemas.openxmlformats.org/officeDocument/2006/relationships/image" Target="../media/image2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2.png"/><Relationship Id="rId4" Type="http://schemas.openxmlformats.org/officeDocument/2006/relationships/image" Target="../media/image1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1"/>
          <p:cNvSpPr txBox="1"/>
          <p:nvPr>
            <p:ph type="ctrTitle"/>
          </p:nvPr>
        </p:nvSpPr>
        <p:spPr>
          <a:xfrm>
            <a:off x="-10" y="4873390"/>
            <a:ext cx="4941900" cy="1122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Arial"/>
              <a:buNone/>
            </a:pPr>
            <a:r>
              <a:rPr lang="en-US"/>
              <a:t>TITANIC SURVIVAL PREDICTION</a:t>
            </a:r>
            <a:endParaRPr/>
          </a:p>
        </p:txBody>
      </p:sp>
      <p:sp>
        <p:nvSpPr>
          <p:cNvPr id="285" name="Google Shape;285;p1"/>
          <p:cNvSpPr txBox="1"/>
          <p:nvPr>
            <p:ph idx="1" type="subTitle"/>
          </p:nvPr>
        </p:nvSpPr>
        <p:spPr>
          <a:xfrm>
            <a:off x="-9" y="6025439"/>
            <a:ext cx="4941900" cy="8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r>
              <a:rPr lang="en-US"/>
              <a:t>Saffian Asghar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r>
              <a:rPr lang="en-US"/>
              <a:t>Emilio Espinosa Sanchez</a:t>
            </a:r>
            <a:endParaRPr/>
          </a:p>
        </p:txBody>
      </p:sp>
      <p:pic>
        <p:nvPicPr>
          <p:cNvPr id="286" name="Google Shape;286;p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28825" y="2362961"/>
            <a:ext cx="7663175" cy="4495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921449">
            <a:off x="5070509" y="2752277"/>
            <a:ext cx="3807409" cy="3453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 rot="-3043768">
            <a:off x="7586914" y="2269258"/>
            <a:ext cx="4001873" cy="3629484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1"/>
          <p:cNvSpPr txBox="1"/>
          <p:nvPr>
            <p:ph type="ctrTitle"/>
          </p:nvPr>
        </p:nvSpPr>
        <p:spPr>
          <a:xfrm>
            <a:off x="95765" y="3751090"/>
            <a:ext cx="4941900" cy="1122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Arial"/>
              <a:buNone/>
            </a:pPr>
            <a:r>
              <a:rPr lang="en-US"/>
              <a:t>SPACESHIP</a:t>
            </a:r>
            <a:endParaRPr/>
          </a:p>
        </p:txBody>
      </p:sp>
      <p:cxnSp>
        <p:nvCxnSpPr>
          <p:cNvPr id="290" name="Google Shape;290;p1"/>
          <p:cNvCxnSpPr/>
          <p:nvPr/>
        </p:nvCxnSpPr>
        <p:spPr>
          <a:xfrm>
            <a:off x="1973100" y="5229700"/>
            <a:ext cx="2260500" cy="0"/>
          </a:xfrm>
          <a:prstGeom prst="straightConnector1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1" name="Google Shape;291;p1"/>
          <p:cNvCxnSpPr/>
          <p:nvPr/>
        </p:nvCxnSpPr>
        <p:spPr>
          <a:xfrm>
            <a:off x="190700" y="5688600"/>
            <a:ext cx="2721000" cy="39300"/>
          </a:xfrm>
          <a:prstGeom prst="straightConnector1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1725048b368_0_53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78" name="Google Shape;378;g1725048b368_0_53"/>
          <p:cNvSpPr txBox="1"/>
          <p:nvPr/>
        </p:nvSpPr>
        <p:spPr>
          <a:xfrm>
            <a:off x="5005400" y="5665013"/>
            <a:ext cx="1021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r>
              <a:rPr lang="en-US" sz="2300">
                <a:solidFill>
                  <a:srgbClr val="3F3F3F"/>
                </a:solidFill>
              </a:rPr>
              <a:t>Lowest std at 13.</a:t>
            </a:r>
            <a:endParaRPr sz="2300">
              <a:solidFill>
                <a:srgbClr val="3F3F3F"/>
              </a:solidFill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r>
              <a:rPr lang="en-US" sz="2300">
                <a:solidFill>
                  <a:srgbClr val="3F3F3F"/>
                </a:solidFill>
              </a:rPr>
              <a:t>Lowest computing time at 15.</a:t>
            </a:r>
            <a:endParaRPr sz="2300">
              <a:solidFill>
                <a:srgbClr val="3F3F3F"/>
              </a:solidFill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r>
              <a:t/>
            </a:r>
            <a:endParaRPr sz="2300">
              <a:solidFill>
                <a:srgbClr val="3F3F3F"/>
              </a:solidFill>
            </a:endParaRPr>
          </a:p>
        </p:txBody>
      </p:sp>
      <p:sp>
        <p:nvSpPr>
          <p:cNvPr id="379" name="Google Shape;379;g1725048b368_0_53"/>
          <p:cNvSpPr txBox="1"/>
          <p:nvPr>
            <p:ph type="title"/>
          </p:nvPr>
        </p:nvSpPr>
        <p:spPr>
          <a:xfrm>
            <a:off x="1421673" y="509595"/>
            <a:ext cx="31395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</a:pPr>
            <a:r>
              <a:rPr lang="en-US"/>
              <a:t>NB - Time vs # attributes</a:t>
            </a:r>
            <a:endParaRPr/>
          </a:p>
        </p:txBody>
      </p:sp>
      <p:sp>
        <p:nvSpPr>
          <p:cNvPr id="380" name="Google Shape;380;g1725048b368_0_53"/>
          <p:cNvSpPr txBox="1"/>
          <p:nvPr/>
        </p:nvSpPr>
        <p:spPr>
          <a:xfrm>
            <a:off x="666875" y="1835300"/>
            <a:ext cx="3894300" cy="10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None/>
            </a:pPr>
            <a:r>
              <a:rPr lang="en-US" sz="2000">
                <a:solidFill>
                  <a:srgbClr val="3F3F3F"/>
                </a:solidFill>
              </a:rPr>
              <a:t>Total number of attributes: 20</a:t>
            </a:r>
            <a:endParaRPr sz="2000">
              <a:solidFill>
                <a:srgbClr val="3F3F3F"/>
              </a:solidFill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None/>
            </a:pPr>
            <a:r>
              <a:rPr lang="en-US" sz="2000">
                <a:solidFill>
                  <a:srgbClr val="3F3F3F"/>
                </a:solidFill>
              </a:rPr>
              <a:t>CV: 10</a:t>
            </a:r>
            <a:endParaRPr sz="2000">
              <a:solidFill>
                <a:srgbClr val="3F3F3F"/>
              </a:solidFill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None/>
            </a:pPr>
            <a:r>
              <a:rPr lang="en-US" sz="2000">
                <a:solidFill>
                  <a:srgbClr val="3F3F3F"/>
                </a:solidFill>
              </a:rPr>
              <a:t>Selection mode: SelectKBest</a:t>
            </a:r>
            <a:endParaRPr sz="2000">
              <a:solidFill>
                <a:srgbClr val="3F3F3F"/>
              </a:solidFill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None/>
            </a:pPr>
            <a:r>
              <a:t/>
            </a:r>
            <a:endParaRPr sz="2000">
              <a:solidFill>
                <a:srgbClr val="3F3F3F"/>
              </a:solidFill>
            </a:endParaRPr>
          </a:p>
        </p:txBody>
      </p:sp>
      <p:pic>
        <p:nvPicPr>
          <p:cNvPr id="381" name="Google Shape;381;g1725048b368_0_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0776" y="714275"/>
            <a:ext cx="6353025" cy="4276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g1725048b368_0_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6875" y="2847200"/>
            <a:ext cx="3367500" cy="395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1725048b368_0_62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89" name="Google Shape;389;g1725048b368_0_62"/>
          <p:cNvSpPr txBox="1"/>
          <p:nvPr/>
        </p:nvSpPr>
        <p:spPr>
          <a:xfrm>
            <a:off x="4561175" y="5547875"/>
            <a:ext cx="1021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r>
              <a:rPr lang="en-US" sz="2300">
                <a:solidFill>
                  <a:srgbClr val="3F3F3F"/>
                </a:solidFill>
              </a:rPr>
              <a:t>Best accuracy is with 6 attributes</a:t>
            </a:r>
            <a:endParaRPr sz="23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" name="Google Shape;390;g1725048b368_0_62"/>
          <p:cNvSpPr txBox="1"/>
          <p:nvPr>
            <p:ph type="title"/>
          </p:nvPr>
        </p:nvSpPr>
        <p:spPr>
          <a:xfrm>
            <a:off x="1421673" y="509595"/>
            <a:ext cx="31395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</a:pPr>
            <a:r>
              <a:rPr lang="en-US"/>
              <a:t>NB - Accuracy vs # attributes</a:t>
            </a:r>
            <a:endParaRPr/>
          </a:p>
        </p:txBody>
      </p:sp>
      <p:pic>
        <p:nvPicPr>
          <p:cNvPr id="391" name="Google Shape;391;g1725048b368_0_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41451" y="888225"/>
            <a:ext cx="5945250" cy="4216275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g1725048b368_0_62"/>
          <p:cNvSpPr txBox="1"/>
          <p:nvPr/>
        </p:nvSpPr>
        <p:spPr>
          <a:xfrm>
            <a:off x="666875" y="1835300"/>
            <a:ext cx="3894300" cy="10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None/>
            </a:pPr>
            <a:r>
              <a:rPr lang="en-US" sz="2000">
                <a:solidFill>
                  <a:srgbClr val="3F3F3F"/>
                </a:solidFill>
              </a:rPr>
              <a:t>Total number of attributes: 20</a:t>
            </a:r>
            <a:endParaRPr sz="2000">
              <a:solidFill>
                <a:srgbClr val="3F3F3F"/>
              </a:solidFill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None/>
            </a:pPr>
            <a:r>
              <a:rPr lang="en-US" sz="2000">
                <a:solidFill>
                  <a:srgbClr val="3F3F3F"/>
                </a:solidFill>
              </a:rPr>
              <a:t>CV: 10</a:t>
            </a:r>
            <a:endParaRPr sz="2000">
              <a:solidFill>
                <a:srgbClr val="3F3F3F"/>
              </a:solidFill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None/>
            </a:pPr>
            <a:r>
              <a:rPr lang="en-US" sz="2000">
                <a:solidFill>
                  <a:srgbClr val="3F3F3F"/>
                </a:solidFill>
              </a:rPr>
              <a:t>Selection mode: SelectKBest</a:t>
            </a:r>
            <a:endParaRPr sz="2000">
              <a:solidFill>
                <a:srgbClr val="3F3F3F"/>
              </a:solidFill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None/>
            </a:pPr>
            <a:r>
              <a:t/>
            </a:r>
            <a:endParaRPr sz="2000">
              <a:solidFill>
                <a:srgbClr val="3F3F3F"/>
              </a:solidFill>
            </a:endParaRPr>
          </a:p>
        </p:txBody>
      </p:sp>
      <p:pic>
        <p:nvPicPr>
          <p:cNvPr id="393" name="Google Shape;393;g1725048b368_0_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6875" y="2847200"/>
            <a:ext cx="3367500" cy="395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14"/>
          <p:cNvSpPr txBox="1"/>
          <p:nvPr>
            <p:ph type="ctrTitle"/>
          </p:nvPr>
        </p:nvSpPr>
        <p:spPr>
          <a:xfrm>
            <a:off x="6647543" y="2571235"/>
            <a:ext cx="4523377" cy="171553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Arial"/>
              <a:buNone/>
            </a:pPr>
            <a:r>
              <a:rPr lang="en-US"/>
              <a:t>Decision Tree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15"/>
          <p:cNvSpPr txBox="1"/>
          <p:nvPr>
            <p:ph type="title"/>
          </p:nvPr>
        </p:nvSpPr>
        <p:spPr>
          <a:xfrm>
            <a:off x="1508760" y="4156405"/>
            <a:ext cx="313944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</a:pPr>
            <a:r>
              <a:rPr lang="en-US"/>
              <a:t>Full Decision Tree</a:t>
            </a:r>
            <a:endParaRPr/>
          </a:p>
        </p:txBody>
      </p:sp>
      <p:sp>
        <p:nvSpPr>
          <p:cNvPr id="404" name="Google Shape;404;p15"/>
          <p:cNvSpPr txBox="1"/>
          <p:nvPr>
            <p:ph idx="12" type="sldNum"/>
          </p:nvPr>
        </p:nvSpPr>
        <p:spPr>
          <a:xfrm>
            <a:off x="10700656" y="6356350"/>
            <a:ext cx="65314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05" name="Google Shape;40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32925" y="592750"/>
            <a:ext cx="7591425" cy="125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30275" y="1850050"/>
            <a:ext cx="6323524" cy="4201500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Google Shape;407;p15"/>
          <p:cNvSpPr txBox="1"/>
          <p:nvPr/>
        </p:nvSpPr>
        <p:spPr>
          <a:xfrm>
            <a:off x="5578925" y="6109600"/>
            <a:ext cx="577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Accuracy of full decision tree using different features from SelectKBest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1725048b368_0_79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14" name="Google Shape;414;g1725048b368_0_79"/>
          <p:cNvSpPr txBox="1"/>
          <p:nvPr>
            <p:ph type="title"/>
          </p:nvPr>
        </p:nvSpPr>
        <p:spPr>
          <a:xfrm>
            <a:off x="1421673" y="509595"/>
            <a:ext cx="31395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</a:pPr>
            <a:r>
              <a:rPr lang="en-US"/>
              <a:t>DT</a:t>
            </a:r>
            <a:r>
              <a:rPr lang="en-US"/>
              <a:t> - Accuracy vs # attributes</a:t>
            </a:r>
            <a:endParaRPr/>
          </a:p>
        </p:txBody>
      </p:sp>
      <p:sp>
        <p:nvSpPr>
          <p:cNvPr id="415" name="Google Shape;415;g1725048b368_0_79"/>
          <p:cNvSpPr txBox="1"/>
          <p:nvPr/>
        </p:nvSpPr>
        <p:spPr>
          <a:xfrm>
            <a:off x="666875" y="1835300"/>
            <a:ext cx="3894300" cy="10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None/>
            </a:pPr>
            <a:r>
              <a:rPr lang="en-US" sz="2000">
                <a:solidFill>
                  <a:srgbClr val="3F3F3F"/>
                </a:solidFill>
              </a:rPr>
              <a:t>Total number of attributes: 20</a:t>
            </a:r>
            <a:endParaRPr sz="2000">
              <a:solidFill>
                <a:srgbClr val="3F3F3F"/>
              </a:solidFill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None/>
            </a:pPr>
            <a:r>
              <a:rPr lang="en-US" sz="2000">
                <a:solidFill>
                  <a:srgbClr val="3F3F3F"/>
                </a:solidFill>
              </a:rPr>
              <a:t>CV: 10</a:t>
            </a:r>
            <a:endParaRPr sz="2000">
              <a:solidFill>
                <a:srgbClr val="3F3F3F"/>
              </a:solidFill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None/>
            </a:pPr>
            <a:r>
              <a:rPr lang="en-US" sz="2000">
                <a:solidFill>
                  <a:srgbClr val="3F3F3F"/>
                </a:solidFill>
              </a:rPr>
              <a:t>Selection mode: SelectKBest</a:t>
            </a:r>
            <a:endParaRPr sz="2000">
              <a:solidFill>
                <a:srgbClr val="3F3F3F"/>
              </a:solidFill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None/>
            </a:pPr>
            <a:r>
              <a:t/>
            </a:r>
            <a:endParaRPr sz="2000">
              <a:solidFill>
                <a:srgbClr val="3F3F3F"/>
              </a:solidFill>
            </a:endParaRPr>
          </a:p>
        </p:txBody>
      </p:sp>
      <p:pic>
        <p:nvPicPr>
          <p:cNvPr id="416" name="Google Shape;416;g1725048b368_0_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6875" y="2847200"/>
            <a:ext cx="3367500" cy="395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Google Shape;417;g1725048b368_0_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30098" y="998400"/>
            <a:ext cx="7326027" cy="48611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1725048b368_0_90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24" name="Google Shape;424;g1725048b368_0_90"/>
          <p:cNvSpPr txBox="1"/>
          <p:nvPr>
            <p:ph type="title"/>
          </p:nvPr>
        </p:nvSpPr>
        <p:spPr>
          <a:xfrm>
            <a:off x="1421673" y="509595"/>
            <a:ext cx="31395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</a:pPr>
            <a:r>
              <a:rPr lang="en-US"/>
              <a:t>DT - metrics vs # attributes</a:t>
            </a:r>
            <a:endParaRPr/>
          </a:p>
        </p:txBody>
      </p:sp>
      <p:pic>
        <p:nvPicPr>
          <p:cNvPr id="425" name="Google Shape;425;g1725048b368_0_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9600" y="1678400"/>
            <a:ext cx="3566900" cy="252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g1725048b368_0_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33051" y="1678400"/>
            <a:ext cx="3566894" cy="252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g1725048b368_0_9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30400" y="4207975"/>
            <a:ext cx="3566900" cy="2529588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" name="Google Shape;428;g1725048b368_0_9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36400" y="4207975"/>
            <a:ext cx="3566900" cy="25295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1725048b368_2_26"/>
          <p:cNvSpPr txBox="1"/>
          <p:nvPr>
            <p:ph type="title"/>
          </p:nvPr>
        </p:nvSpPr>
        <p:spPr>
          <a:xfrm>
            <a:off x="1508749" y="4156400"/>
            <a:ext cx="35148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</a:pPr>
            <a:r>
              <a:rPr lang="en-US"/>
              <a:t>Full </a:t>
            </a:r>
            <a:r>
              <a:rPr lang="en-US"/>
              <a:t>Decision Tree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</a:pPr>
            <a:r>
              <a:rPr lang="en-US"/>
              <a:t>Depth vs Accuracy</a:t>
            </a:r>
            <a:endParaRPr/>
          </a:p>
        </p:txBody>
      </p:sp>
      <p:sp>
        <p:nvSpPr>
          <p:cNvPr id="434" name="Google Shape;434;g1725048b368_2_26"/>
          <p:cNvSpPr txBox="1"/>
          <p:nvPr>
            <p:ph idx="12" type="sldNum"/>
          </p:nvPr>
        </p:nvSpPr>
        <p:spPr>
          <a:xfrm>
            <a:off x="10700656" y="6356350"/>
            <a:ext cx="653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35" name="Google Shape;435;g1725048b368_2_26"/>
          <p:cNvSpPr txBox="1"/>
          <p:nvPr/>
        </p:nvSpPr>
        <p:spPr>
          <a:xfrm>
            <a:off x="5578750" y="5133900"/>
            <a:ext cx="577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Effect of tree depth (number of splits before prediction) on accuracy</a:t>
            </a:r>
            <a:endParaRPr/>
          </a:p>
        </p:txBody>
      </p:sp>
      <p:pic>
        <p:nvPicPr>
          <p:cNvPr id="436" name="Google Shape;436;g1725048b368_2_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12125" y="918800"/>
            <a:ext cx="8515350" cy="3171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1725048b368_2_35"/>
          <p:cNvSpPr txBox="1"/>
          <p:nvPr>
            <p:ph type="title"/>
          </p:nvPr>
        </p:nvSpPr>
        <p:spPr>
          <a:xfrm>
            <a:off x="148035" y="5030655"/>
            <a:ext cx="31395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</a:pPr>
            <a:r>
              <a:rPr lang="en-US"/>
              <a:t>Full Decision Tree</a:t>
            </a:r>
            <a:endParaRPr/>
          </a:p>
        </p:txBody>
      </p:sp>
      <p:sp>
        <p:nvSpPr>
          <p:cNvPr id="442" name="Google Shape;442;g1725048b368_2_35"/>
          <p:cNvSpPr txBox="1"/>
          <p:nvPr>
            <p:ph idx="12" type="sldNum"/>
          </p:nvPr>
        </p:nvSpPr>
        <p:spPr>
          <a:xfrm>
            <a:off x="10700656" y="6356350"/>
            <a:ext cx="653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43" name="Google Shape;443;g1725048b368_2_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87525" y="152400"/>
            <a:ext cx="8618727" cy="60515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1725048b368_2_49"/>
          <p:cNvSpPr txBox="1"/>
          <p:nvPr>
            <p:ph type="title"/>
          </p:nvPr>
        </p:nvSpPr>
        <p:spPr>
          <a:xfrm>
            <a:off x="420185" y="4671155"/>
            <a:ext cx="31395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</a:pPr>
            <a:r>
              <a:rPr lang="en-US"/>
              <a:t>Tree after </a:t>
            </a:r>
            <a:r>
              <a:rPr lang="en-US"/>
              <a:t>Pre Pruning</a:t>
            </a:r>
            <a:endParaRPr/>
          </a:p>
        </p:txBody>
      </p:sp>
      <p:sp>
        <p:nvSpPr>
          <p:cNvPr id="449" name="Google Shape;449;g1725048b368_2_49"/>
          <p:cNvSpPr txBox="1"/>
          <p:nvPr>
            <p:ph idx="12" type="sldNum"/>
          </p:nvPr>
        </p:nvSpPr>
        <p:spPr>
          <a:xfrm>
            <a:off x="10700656" y="6356350"/>
            <a:ext cx="653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50" name="Google Shape;450;g1725048b368_2_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2085" y="152400"/>
            <a:ext cx="6595209" cy="6553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1725048b368_2_2"/>
          <p:cNvSpPr txBox="1"/>
          <p:nvPr>
            <p:ph type="title"/>
          </p:nvPr>
        </p:nvSpPr>
        <p:spPr>
          <a:xfrm>
            <a:off x="420185" y="4671155"/>
            <a:ext cx="31395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</a:pPr>
            <a:r>
              <a:rPr lang="en-US"/>
              <a:t>Pre Pruning</a:t>
            </a:r>
            <a:endParaRPr/>
          </a:p>
        </p:txBody>
      </p:sp>
      <p:sp>
        <p:nvSpPr>
          <p:cNvPr id="456" name="Google Shape;456;g1725048b368_2_2"/>
          <p:cNvSpPr txBox="1"/>
          <p:nvPr>
            <p:ph idx="12" type="sldNum"/>
          </p:nvPr>
        </p:nvSpPr>
        <p:spPr>
          <a:xfrm>
            <a:off x="10700656" y="6356350"/>
            <a:ext cx="653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57" name="Google Shape;457;g1725048b368_2_2"/>
          <p:cNvPicPr preferRelativeResize="0"/>
          <p:nvPr/>
        </p:nvPicPr>
        <p:blipFill rotWithShape="1">
          <a:blip r:embed="rId3">
            <a:alphaModFix/>
          </a:blip>
          <a:srcRect b="9082" l="0" r="0" t="0"/>
          <a:stretch/>
        </p:blipFill>
        <p:spPr>
          <a:xfrm>
            <a:off x="5576250" y="106125"/>
            <a:ext cx="4416750" cy="2452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" name="Google Shape;458;g1725048b368_2_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12551" y="2843900"/>
            <a:ext cx="3992551" cy="3086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" name="Google Shape;459;g1725048b368_2_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05100" y="2843900"/>
            <a:ext cx="3864425" cy="2987300"/>
          </a:xfrm>
          <a:prstGeom prst="rect">
            <a:avLst/>
          </a:prstGeom>
          <a:noFill/>
          <a:ln>
            <a:noFill/>
          </a:ln>
        </p:spPr>
      </p:pic>
      <p:sp>
        <p:nvSpPr>
          <p:cNvPr id="460" name="Google Shape;460;g1725048b368_2_2"/>
          <p:cNvSpPr txBox="1"/>
          <p:nvPr/>
        </p:nvSpPr>
        <p:spPr>
          <a:xfrm>
            <a:off x="4898550" y="5996850"/>
            <a:ext cx="216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Train Confusion Matrix</a:t>
            </a:r>
            <a:endParaRPr/>
          </a:p>
        </p:txBody>
      </p:sp>
      <p:sp>
        <p:nvSpPr>
          <p:cNvPr id="461" name="Google Shape;461;g1725048b368_2_2"/>
          <p:cNvSpPr txBox="1"/>
          <p:nvPr/>
        </p:nvSpPr>
        <p:spPr>
          <a:xfrm>
            <a:off x="8860950" y="5996850"/>
            <a:ext cx="216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Test </a:t>
            </a:r>
            <a:r>
              <a:rPr lang="en-US"/>
              <a:t>Confusion Matrix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2"/>
          <p:cNvSpPr txBox="1"/>
          <p:nvPr>
            <p:ph type="title"/>
          </p:nvPr>
        </p:nvSpPr>
        <p:spPr>
          <a:xfrm>
            <a:off x="838200" y="5509419"/>
            <a:ext cx="4082142" cy="5857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</a:pPr>
            <a:r>
              <a:rPr lang="en-US"/>
              <a:t>WORKFLOW</a:t>
            </a:r>
            <a:endParaRPr/>
          </a:p>
        </p:txBody>
      </p:sp>
      <p:sp>
        <p:nvSpPr>
          <p:cNvPr id="297" name="Google Shape;297;p2"/>
          <p:cNvSpPr txBox="1"/>
          <p:nvPr>
            <p:ph idx="1" type="body"/>
          </p:nvPr>
        </p:nvSpPr>
        <p:spPr>
          <a:xfrm>
            <a:off x="148318" y="1481138"/>
            <a:ext cx="2141764" cy="5143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r>
              <a:rPr lang="en-US"/>
              <a:t>EDA</a:t>
            </a:r>
            <a:endParaRPr/>
          </a:p>
        </p:txBody>
      </p:sp>
      <p:sp>
        <p:nvSpPr>
          <p:cNvPr id="298" name="Google Shape;298;p2"/>
          <p:cNvSpPr txBox="1"/>
          <p:nvPr>
            <p:ph idx="2" type="body"/>
          </p:nvPr>
        </p:nvSpPr>
        <p:spPr>
          <a:xfrm>
            <a:off x="714375" y="2557463"/>
            <a:ext cx="2141764" cy="5143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r>
              <a:rPr lang="en-US"/>
              <a:t>BUILD FEATURES &amp; CATEGORIES</a:t>
            </a:r>
            <a:endParaRPr/>
          </a:p>
        </p:txBody>
      </p:sp>
      <p:sp>
        <p:nvSpPr>
          <p:cNvPr id="299" name="Google Shape;299;p2"/>
          <p:cNvSpPr txBox="1"/>
          <p:nvPr>
            <p:ph idx="3" type="body"/>
          </p:nvPr>
        </p:nvSpPr>
        <p:spPr>
          <a:xfrm>
            <a:off x="1320800" y="3633788"/>
            <a:ext cx="2141764" cy="5143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r>
              <a:rPr lang="en-US"/>
              <a:t>MODEL</a:t>
            </a:r>
            <a:endParaRPr/>
          </a:p>
        </p:txBody>
      </p:sp>
      <p:sp>
        <p:nvSpPr>
          <p:cNvPr id="300" name="Google Shape;300;p2"/>
          <p:cNvSpPr txBox="1"/>
          <p:nvPr>
            <p:ph idx="4" type="body"/>
          </p:nvPr>
        </p:nvSpPr>
        <p:spPr>
          <a:xfrm>
            <a:off x="1320800" y="4710114"/>
            <a:ext cx="2725964" cy="5143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r>
              <a:rPr lang="en-US"/>
              <a:t>COMPARISON AND ATTRIBUTES SELECTION</a:t>
            </a:r>
            <a:endParaRPr/>
          </a:p>
        </p:txBody>
      </p:sp>
      <p:sp>
        <p:nvSpPr>
          <p:cNvPr id="301" name="Google Shape;301;p2"/>
          <p:cNvSpPr txBox="1"/>
          <p:nvPr>
            <p:ph idx="5" type="body"/>
          </p:nvPr>
        </p:nvSpPr>
        <p:spPr>
          <a:xfrm>
            <a:off x="4401535" y="1594478"/>
            <a:ext cx="5539095" cy="10108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</a:pPr>
            <a:r>
              <a:rPr lang="en-US"/>
              <a:t>Analyze the data, filter significant attributes, substitute missing values</a:t>
            </a:r>
            <a:endParaRPr/>
          </a:p>
        </p:txBody>
      </p:sp>
      <p:sp>
        <p:nvSpPr>
          <p:cNvPr id="302" name="Google Shape;302;p2"/>
          <p:cNvSpPr txBox="1"/>
          <p:nvPr>
            <p:ph idx="6" type="body"/>
          </p:nvPr>
        </p:nvSpPr>
        <p:spPr>
          <a:xfrm>
            <a:off x="4986028" y="2682564"/>
            <a:ext cx="5539095" cy="10108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</a:pPr>
            <a:r>
              <a:rPr lang="en-US"/>
              <a:t>Analyze key features and build new ones for prediction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3" name="Google Shape;303;p2"/>
          <p:cNvSpPr txBox="1"/>
          <p:nvPr>
            <p:ph idx="7" type="body"/>
          </p:nvPr>
        </p:nvSpPr>
        <p:spPr>
          <a:xfrm>
            <a:off x="5576937" y="3755394"/>
            <a:ext cx="5539095" cy="10108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</a:pPr>
            <a:r>
              <a:rPr lang="en-US"/>
              <a:t>Select and build suitable models depending upon your data</a:t>
            </a:r>
            <a:endParaRPr/>
          </a:p>
        </p:txBody>
      </p:sp>
      <p:sp>
        <p:nvSpPr>
          <p:cNvPr id="304" name="Google Shape;304;p2"/>
          <p:cNvSpPr txBox="1"/>
          <p:nvPr>
            <p:ph idx="8" type="body"/>
          </p:nvPr>
        </p:nvSpPr>
        <p:spPr>
          <a:xfrm>
            <a:off x="6175279" y="4824430"/>
            <a:ext cx="5539095" cy="10108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</a:pPr>
            <a:r>
              <a:rPr lang="en-US"/>
              <a:t>Train your model and test it with an unseen sample.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</a:pPr>
            <a:r>
              <a:rPr lang="en-US"/>
              <a:t>Compare different models results and accuracy</a:t>
            </a:r>
            <a:endParaRPr/>
          </a:p>
        </p:txBody>
      </p:sp>
      <p:sp>
        <p:nvSpPr>
          <p:cNvPr id="305" name="Google Shape;305;p2"/>
          <p:cNvSpPr txBox="1"/>
          <p:nvPr>
            <p:ph idx="12" type="sldNum"/>
          </p:nvPr>
        </p:nvSpPr>
        <p:spPr>
          <a:xfrm>
            <a:off x="10810874" y="6356350"/>
            <a:ext cx="54292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1725048b368_2_60"/>
          <p:cNvSpPr txBox="1"/>
          <p:nvPr>
            <p:ph type="title"/>
          </p:nvPr>
        </p:nvSpPr>
        <p:spPr>
          <a:xfrm>
            <a:off x="420185" y="4671155"/>
            <a:ext cx="31395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</a:pPr>
            <a:r>
              <a:rPr lang="en-US"/>
              <a:t>Post Pruning</a:t>
            </a:r>
            <a:endParaRPr/>
          </a:p>
        </p:txBody>
      </p:sp>
      <p:sp>
        <p:nvSpPr>
          <p:cNvPr id="467" name="Google Shape;467;g1725048b368_2_60"/>
          <p:cNvSpPr txBox="1"/>
          <p:nvPr>
            <p:ph idx="12" type="sldNum"/>
          </p:nvPr>
        </p:nvSpPr>
        <p:spPr>
          <a:xfrm>
            <a:off x="10700656" y="6356350"/>
            <a:ext cx="653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68" name="Google Shape;468;g1725048b368_2_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15100" y="1124463"/>
            <a:ext cx="5486400" cy="4333875"/>
          </a:xfrm>
          <a:prstGeom prst="rect">
            <a:avLst/>
          </a:prstGeom>
          <a:noFill/>
          <a:ln>
            <a:noFill/>
          </a:ln>
        </p:spPr>
      </p:pic>
      <p:sp>
        <p:nvSpPr>
          <p:cNvPr id="469" name="Google Shape;469;g1725048b368_2_60"/>
          <p:cNvSpPr txBox="1"/>
          <p:nvPr/>
        </p:nvSpPr>
        <p:spPr>
          <a:xfrm>
            <a:off x="864225" y="1276975"/>
            <a:ext cx="52980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21252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Minimal cost complexity pruning recursively finds the node with the “weakest link”</a:t>
            </a:r>
            <a:endParaRPr sz="1200">
              <a:solidFill>
                <a:srgbClr val="212529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21252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weakest link is characterized by an effective alpha, where the nodes with the smallest effective alpha are pruned first</a:t>
            </a:r>
            <a:endParaRPr sz="1200">
              <a:solidFill>
                <a:srgbClr val="212529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21252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In the following plot, the maximum effective alpha value is removed, because it is the trivial tree with only one node</a:t>
            </a:r>
            <a:endParaRPr sz="1200">
              <a:solidFill>
                <a:srgbClr val="212529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1725048b368_2_73"/>
          <p:cNvSpPr txBox="1"/>
          <p:nvPr>
            <p:ph type="title"/>
          </p:nvPr>
        </p:nvSpPr>
        <p:spPr>
          <a:xfrm>
            <a:off x="420185" y="4671155"/>
            <a:ext cx="31395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</a:pPr>
            <a:r>
              <a:rPr lang="en-US"/>
              <a:t>Post Pruning</a:t>
            </a:r>
            <a:endParaRPr/>
          </a:p>
        </p:txBody>
      </p:sp>
      <p:sp>
        <p:nvSpPr>
          <p:cNvPr id="475" name="Google Shape;475;g1725048b368_2_73"/>
          <p:cNvSpPr txBox="1"/>
          <p:nvPr>
            <p:ph idx="12" type="sldNum"/>
          </p:nvPr>
        </p:nvSpPr>
        <p:spPr>
          <a:xfrm>
            <a:off x="10700656" y="6356350"/>
            <a:ext cx="653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76" name="Google Shape;476;g1725048b368_2_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5400" y="1159325"/>
            <a:ext cx="5865253" cy="4366355"/>
          </a:xfrm>
          <a:prstGeom prst="rect">
            <a:avLst/>
          </a:prstGeom>
          <a:noFill/>
          <a:ln>
            <a:noFill/>
          </a:ln>
        </p:spPr>
      </p:pic>
      <p:sp>
        <p:nvSpPr>
          <p:cNvPr id="477" name="Google Shape;477;g1725048b368_2_73"/>
          <p:cNvSpPr txBox="1"/>
          <p:nvPr/>
        </p:nvSpPr>
        <p:spPr>
          <a:xfrm>
            <a:off x="825650" y="1733850"/>
            <a:ext cx="3385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21252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Here we show that the number of nodes and tree depth decreases as alpha increases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1725048b368_2_80"/>
          <p:cNvSpPr txBox="1"/>
          <p:nvPr>
            <p:ph type="title"/>
          </p:nvPr>
        </p:nvSpPr>
        <p:spPr>
          <a:xfrm>
            <a:off x="420185" y="4671155"/>
            <a:ext cx="31395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</a:pPr>
            <a:r>
              <a:rPr lang="en-US"/>
              <a:t>Post Pruning (cost-complexity)</a:t>
            </a:r>
            <a:endParaRPr/>
          </a:p>
        </p:txBody>
      </p:sp>
      <p:sp>
        <p:nvSpPr>
          <p:cNvPr id="483" name="Google Shape;483;g1725048b368_2_80"/>
          <p:cNvSpPr txBox="1"/>
          <p:nvPr>
            <p:ph idx="12" type="sldNum"/>
          </p:nvPr>
        </p:nvSpPr>
        <p:spPr>
          <a:xfrm>
            <a:off x="10700656" y="6356350"/>
            <a:ext cx="653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84" name="Google Shape;484;g1725048b368_2_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27225" y="1091300"/>
            <a:ext cx="5562600" cy="4333875"/>
          </a:xfrm>
          <a:prstGeom prst="rect">
            <a:avLst/>
          </a:prstGeom>
          <a:noFill/>
          <a:ln>
            <a:noFill/>
          </a:ln>
        </p:spPr>
      </p:pic>
      <p:sp>
        <p:nvSpPr>
          <p:cNvPr id="485" name="Google Shape;485;g1725048b368_2_80"/>
          <p:cNvSpPr txBox="1"/>
          <p:nvPr/>
        </p:nvSpPr>
        <p:spPr>
          <a:xfrm>
            <a:off x="908200" y="1403600"/>
            <a:ext cx="3825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21252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As alpha increases, more of the tree is pruned, thus creating a decision tree that generalizes better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17"/>
          <p:cNvSpPr txBox="1"/>
          <p:nvPr>
            <p:ph type="ctrTitle"/>
          </p:nvPr>
        </p:nvSpPr>
        <p:spPr>
          <a:xfrm>
            <a:off x="4267200" y="1615736"/>
            <a:ext cx="4179570" cy="152473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Arial"/>
              <a:buNone/>
            </a:pPr>
            <a:r>
              <a:rPr lang="en-US"/>
              <a:t>THANK YOU</a:t>
            </a:r>
            <a:endParaRPr/>
          </a:p>
        </p:txBody>
      </p:sp>
      <p:sp>
        <p:nvSpPr>
          <p:cNvPr id="491" name="Google Shape;491;p17"/>
          <p:cNvSpPr txBox="1"/>
          <p:nvPr>
            <p:ph idx="1" type="subTitle"/>
          </p:nvPr>
        </p:nvSpPr>
        <p:spPr>
          <a:xfrm>
            <a:off x="4267200" y="3238103"/>
            <a:ext cx="4179570" cy="20041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</a:pPr>
            <a:r>
              <a:rPr lang="en-US"/>
              <a:t>Saffian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</a:pPr>
            <a:r>
              <a:rPr lang="en-US"/>
              <a:t>Emilio</a:t>
            </a:r>
            <a:endParaRPr/>
          </a:p>
        </p:txBody>
      </p:sp>
      <p:sp>
        <p:nvSpPr>
          <p:cNvPr id="492" name="Google Shape;492;p17"/>
          <p:cNvSpPr txBox="1"/>
          <p:nvPr>
            <p:ph idx="12" type="sldNum"/>
          </p:nvPr>
        </p:nvSpPr>
        <p:spPr>
          <a:xfrm>
            <a:off x="9579428" y="6356350"/>
            <a:ext cx="177437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"/>
          <p:cNvSpPr txBox="1"/>
          <p:nvPr>
            <p:ph type="title"/>
          </p:nvPr>
        </p:nvSpPr>
        <p:spPr>
          <a:xfrm>
            <a:off x="1885156" y="3037"/>
            <a:ext cx="8421688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</a:pPr>
            <a:r>
              <a:rPr lang="en-US"/>
              <a:t>EDA</a:t>
            </a:r>
            <a:endParaRPr/>
          </a:p>
        </p:txBody>
      </p:sp>
      <p:sp>
        <p:nvSpPr>
          <p:cNvPr id="311" name="Google Shape;311;p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12" name="Google Shape;312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9600" y="1445300"/>
            <a:ext cx="4125609" cy="396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13446" y="1445300"/>
            <a:ext cx="4658500" cy="429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1725048b368_0_22"/>
          <p:cNvSpPr txBox="1"/>
          <p:nvPr>
            <p:ph type="title"/>
          </p:nvPr>
        </p:nvSpPr>
        <p:spPr>
          <a:xfrm>
            <a:off x="1885156" y="3037"/>
            <a:ext cx="8421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</a:pPr>
            <a:r>
              <a:rPr lang="en-US"/>
              <a:t>EDA</a:t>
            </a:r>
            <a:endParaRPr/>
          </a:p>
        </p:txBody>
      </p:sp>
      <p:sp>
        <p:nvSpPr>
          <p:cNvPr id="319" name="Google Shape;319;g1725048b368_0_22"/>
          <p:cNvSpPr txBox="1"/>
          <p:nvPr>
            <p:ph idx="1" type="body"/>
          </p:nvPr>
        </p:nvSpPr>
        <p:spPr>
          <a:xfrm>
            <a:off x="0" y="1355415"/>
            <a:ext cx="4032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</a:pPr>
            <a:r>
              <a:rPr lang="en-US"/>
              <a:t>Missing Values</a:t>
            </a:r>
            <a:endParaRPr/>
          </a:p>
        </p:txBody>
      </p:sp>
      <p:sp>
        <p:nvSpPr>
          <p:cNvPr id="320" name="Google Shape;320;g1725048b368_0_22"/>
          <p:cNvSpPr txBox="1"/>
          <p:nvPr>
            <p:ph idx="3" type="body"/>
          </p:nvPr>
        </p:nvSpPr>
        <p:spPr>
          <a:xfrm>
            <a:off x="4145685" y="1337943"/>
            <a:ext cx="6416700" cy="9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</a:pPr>
            <a:r>
              <a:rPr lang="en-US" sz="1800"/>
              <a:t>HomePlanet &amp; Cabin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</a:pPr>
            <a:r>
              <a:rPr lang="en-US" sz="1400"/>
              <a:t>Group by the passenger’s group and fill using bfill and ffill</a:t>
            </a:r>
            <a:endParaRPr/>
          </a:p>
        </p:txBody>
      </p:sp>
      <p:sp>
        <p:nvSpPr>
          <p:cNvPr id="321" name="Google Shape;321;g1725048b368_0_22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22" name="Google Shape;322;g1725048b368_0_22"/>
          <p:cNvSpPr txBox="1"/>
          <p:nvPr/>
        </p:nvSpPr>
        <p:spPr>
          <a:xfrm>
            <a:off x="4145750" y="2029325"/>
            <a:ext cx="6416700" cy="773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None/>
            </a:pPr>
            <a:r>
              <a:rPr lang="en-US" sz="1800">
                <a:solidFill>
                  <a:srgbClr val="3F3F3F"/>
                </a:solidFill>
              </a:rPr>
              <a:t>Cryosleep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None/>
            </a:pPr>
            <a:r>
              <a:rPr lang="en-US">
                <a:solidFill>
                  <a:srgbClr val="3F3F3F"/>
                </a:solidFill>
              </a:rPr>
              <a:t>Using bfill and ffill by passenger group.Compare spending and set cryosleep to 0 if they had some spending</a:t>
            </a:r>
            <a:endParaRPr sz="18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g1725048b368_0_22"/>
          <p:cNvSpPr txBox="1"/>
          <p:nvPr/>
        </p:nvSpPr>
        <p:spPr>
          <a:xfrm>
            <a:off x="4145825" y="2715454"/>
            <a:ext cx="64167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None/>
            </a:pPr>
            <a:r>
              <a:rPr lang="en-US" sz="1800">
                <a:solidFill>
                  <a:srgbClr val="3F3F3F"/>
                </a:solidFill>
              </a:rPr>
              <a:t>Destination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None/>
            </a:pPr>
            <a:r>
              <a:rPr lang="en-US">
                <a:solidFill>
                  <a:srgbClr val="3F3F3F"/>
                </a:solidFill>
              </a:rPr>
              <a:t>Compare HomePlanet and substitute for mode</a:t>
            </a:r>
            <a:endParaRPr sz="18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" name="Google Shape;324;g1725048b368_0_22"/>
          <p:cNvSpPr txBox="1"/>
          <p:nvPr/>
        </p:nvSpPr>
        <p:spPr>
          <a:xfrm>
            <a:off x="4145900" y="3389975"/>
            <a:ext cx="64167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None/>
            </a:pPr>
            <a:r>
              <a:rPr lang="en-US" sz="1800">
                <a:solidFill>
                  <a:srgbClr val="3F3F3F"/>
                </a:solidFill>
              </a:rPr>
              <a:t>Age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None/>
            </a:pPr>
            <a:r>
              <a:rPr lang="en-US">
                <a:solidFill>
                  <a:srgbClr val="3F3F3F"/>
                </a:solidFill>
              </a:rPr>
              <a:t>Compute mean age by HomePlanet and substitute for missing values</a:t>
            </a:r>
            <a:endParaRPr sz="18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5" name="Google Shape;325;g1725048b368_0_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2177740"/>
            <a:ext cx="3840886" cy="3576825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g1725048b368_0_22"/>
          <p:cNvSpPr txBox="1"/>
          <p:nvPr/>
        </p:nvSpPr>
        <p:spPr>
          <a:xfrm>
            <a:off x="4145900" y="4075775"/>
            <a:ext cx="64167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None/>
            </a:pPr>
            <a:r>
              <a:rPr lang="en-US" sz="1800">
                <a:solidFill>
                  <a:srgbClr val="3F3F3F"/>
                </a:solidFill>
              </a:rPr>
              <a:t>VIP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None/>
            </a:pPr>
            <a:r>
              <a:rPr lang="en-US">
                <a:solidFill>
                  <a:srgbClr val="3F3F3F"/>
                </a:solidFill>
              </a:rPr>
              <a:t>Missing value considered as not a VIP, set to False</a:t>
            </a:r>
            <a:endParaRPr sz="18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g1725048b368_0_22"/>
          <p:cNvSpPr txBox="1"/>
          <p:nvPr/>
        </p:nvSpPr>
        <p:spPr>
          <a:xfrm>
            <a:off x="4145675" y="4750625"/>
            <a:ext cx="64167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None/>
            </a:pPr>
            <a:r>
              <a:rPr lang="en-US" sz="1800">
                <a:solidFill>
                  <a:srgbClr val="3F3F3F"/>
                </a:solidFill>
              </a:rPr>
              <a:t>Expenditures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None/>
            </a:pPr>
            <a:r>
              <a:rPr lang="en-US">
                <a:solidFill>
                  <a:srgbClr val="3F3F3F"/>
                </a:solidFill>
              </a:rPr>
              <a:t>Null values substituted for 0</a:t>
            </a:r>
            <a:endParaRPr sz="18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4"/>
          <p:cNvSpPr txBox="1"/>
          <p:nvPr>
            <p:ph type="title"/>
          </p:nvPr>
        </p:nvSpPr>
        <p:spPr>
          <a:xfrm>
            <a:off x="1885156" y="-96865"/>
            <a:ext cx="8421688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</a:pPr>
            <a:r>
              <a:rPr lang="en-US"/>
              <a:t>BUILDING CATEGORIES</a:t>
            </a:r>
            <a:endParaRPr/>
          </a:p>
        </p:txBody>
      </p:sp>
      <p:sp>
        <p:nvSpPr>
          <p:cNvPr id="333" name="Google Shape;333;p4"/>
          <p:cNvSpPr txBox="1"/>
          <p:nvPr>
            <p:ph idx="1" type="body"/>
          </p:nvPr>
        </p:nvSpPr>
        <p:spPr>
          <a:xfrm>
            <a:off x="1333500" y="1925528"/>
            <a:ext cx="4032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</a:pPr>
            <a:r>
              <a:rPr lang="en-US"/>
              <a:t>Age</a:t>
            </a:r>
            <a:endParaRPr/>
          </a:p>
        </p:txBody>
      </p:sp>
      <p:sp>
        <p:nvSpPr>
          <p:cNvPr id="334" name="Google Shape;334;p4"/>
          <p:cNvSpPr txBox="1"/>
          <p:nvPr>
            <p:ph idx="2" type="body"/>
          </p:nvPr>
        </p:nvSpPr>
        <p:spPr>
          <a:xfrm>
            <a:off x="836646" y="2451410"/>
            <a:ext cx="2155500" cy="17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285750" lvl="0" marL="28575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</a:pPr>
            <a:r>
              <a:rPr lang="en-US"/>
              <a:t>Categorize age groups with respect to data (Avoid empty bins)</a:t>
            </a:r>
            <a:endParaRPr/>
          </a:p>
          <a:p>
            <a:pPr indent="-285750" lvl="0" marL="28575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</a:pPr>
            <a:r>
              <a:rPr lang="en-US"/>
              <a:t>Convert each bin to numerical value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335" name="Google Shape;335;p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36" name="Google Shape;336;p4"/>
          <p:cNvSpPr txBox="1"/>
          <p:nvPr/>
        </p:nvSpPr>
        <p:spPr>
          <a:xfrm>
            <a:off x="7042276" y="2000175"/>
            <a:ext cx="4032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3F3F3F"/>
                </a:solidFill>
              </a:rPr>
              <a:t>Spend Category</a:t>
            </a:r>
            <a:endParaRPr/>
          </a:p>
        </p:txBody>
      </p:sp>
      <p:sp>
        <p:nvSpPr>
          <p:cNvPr id="337" name="Google Shape;337;p4"/>
          <p:cNvSpPr txBox="1"/>
          <p:nvPr/>
        </p:nvSpPr>
        <p:spPr>
          <a:xfrm>
            <a:off x="6554756" y="2470072"/>
            <a:ext cx="2155500" cy="17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85750" lvl="0" marL="28575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</a:pPr>
            <a:r>
              <a:rPr lang="en-US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Categorize with a similar approach as in age</a:t>
            </a:r>
            <a:endParaRPr/>
          </a:p>
          <a:p>
            <a:pPr indent="-285750" lvl="0" marL="28575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</a:pPr>
            <a:r>
              <a:rPr lang="en-US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Convert each bin to a numerical value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None/>
            </a:pPr>
            <a:r>
              <a:t/>
            </a:r>
            <a:endParaRPr sz="1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8" name="Google Shape;338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44416" y="2443053"/>
            <a:ext cx="2588404" cy="1843122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62526" y="2517700"/>
            <a:ext cx="2822232" cy="2009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5"/>
          <p:cNvSpPr txBox="1"/>
          <p:nvPr>
            <p:ph type="title"/>
          </p:nvPr>
        </p:nvSpPr>
        <p:spPr>
          <a:xfrm>
            <a:off x="1885156" y="3037"/>
            <a:ext cx="8421688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</a:pPr>
            <a:r>
              <a:rPr lang="en-US"/>
              <a:t>EDA-CORRELATIONS</a:t>
            </a:r>
            <a:endParaRPr/>
          </a:p>
        </p:txBody>
      </p:sp>
      <p:sp>
        <p:nvSpPr>
          <p:cNvPr id="345" name="Google Shape;345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46" name="Google Shape;346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0900" y="1056600"/>
            <a:ext cx="6978900" cy="566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6"/>
          <p:cNvSpPr txBox="1"/>
          <p:nvPr>
            <p:ph type="ctrTitle"/>
          </p:nvPr>
        </p:nvSpPr>
        <p:spPr>
          <a:xfrm>
            <a:off x="6647543" y="2571235"/>
            <a:ext cx="4523377" cy="171553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Arial"/>
              <a:buNone/>
            </a:pPr>
            <a:r>
              <a:rPr lang="en-US"/>
              <a:t>Naive Bayes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58" name="Google Shape;358;p7"/>
          <p:cNvSpPr txBox="1"/>
          <p:nvPr/>
        </p:nvSpPr>
        <p:spPr>
          <a:xfrm>
            <a:off x="1073500" y="5547875"/>
            <a:ext cx="8461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r>
              <a:rPr lang="en-US" sz="2300">
                <a:solidFill>
                  <a:srgbClr val="3F3F3F"/>
                </a:solidFill>
              </a:rPr>
              <a:t>Bigger the sample = + Accuracy (mean) and - error (std)</a:t>
            </a:r>
            <a:endParaRPr sz="23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9" name="Google Shape;359;p7"/>
          <p:cNvSpPr txBox="1"/>
          <p:nvPr>
            <p:ph type="title"/>
          </p:nvPr>
        </p:nvSpPr>
        <p:spPr>
          <a:xfrm>
            <a:off x="1421673" y="509595"/>
            <a:ext cx="313944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</a:pPr>
            <a:r>
              <a:rPr lang="en-US"/>
              <a:t>NB - Varying sample size</a:t>
            </a:r>
            <a:endParaRPr/>
          </a:p>
        </p:txBody>
      </p:sp>
      <p:sp>
        <p:nvSpPr>
          <p:cNvPr id="360" name="Google Shape;360;p7"/>
          <p:cNvSpPr txBox="1"/>
          <p:nvPr/>
        </p:nvSpPr>
        <p:spPr>
          <a:xfrm>
            <a:off x="666775" y="2194050"/>
            <a:ext cx="2406900" cy="10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None/>
            </a:pPr>
            <a:r>
              <a:rPr lang="en-US" sz="2000">
                <a:solidFill>
                  <a:srgbClr val="3F3F3F"/>
                </a:solidFill>
              </a:rPr>
              <a:t>Range: 100:8500.</a:t>
            </a:r>
            <a:endParaRPr sz="2000">
              <a:solidFill>
                <a:srgbClr val="3F3F3F"/>
              </a:solidFill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None/>
            </a:pPr>
            <a:r>
              <a:rPr lang="en-US" sz="2000">
                <a:solidFill>
                  <a:srgbClr val="3F3F3F"/>
                </a:solidFill>
              </a:rPr>
              <a:t>Step: 500.</a:t>
            </a:r>
            <a:endParaRPr sz="2000">
              <a:solidFill>
                <a:srgbClr val="3F3F3F"/>
              </a:solidFill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None/>
            </a:pPr>
            <a:r>
              <a:rPr lang="en-US" sz="2000">
                <a:solidFill>
                  <a:srgbClr val="3F3F3F"/>
                </a:solidFill>
              </a:rPr>
              <a:t>CV: 10 folds</a:t>
            </a:r>
            <a:endParaRPr sz="2000">
              <a:solidFill>
                <a:srgbClr val="3F3F3F"/>
              </a:solidFill>
            </a:endParaRPr>
          </a:p>
        </p:txBody>
      </p:sp>
      <p:pic>
        <p:nvPicPr>
          <p:cNvPr id="361" name="Google Shape;361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41075" y="918995"/>
            <a:ext cx="6309000" cy="454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1725048b368_0_43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68" name="Google Shape;368;g1725048b368_0_43"/>
          <p:cNvSpPr txBox="1"/>
          <p:nvPr/>
        </p:nvSpPr>
        <p:spPr>
          <a:xfrm>
            <a:off x="1073500" y="5547875"/>
            <a:ext cx="1021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r>
              <a:rPr lang="en-US" sz="2300">
                <a:solidFill>
                  <a:srgbClr val="3F3F3F"/>
                </a:solidFill>
              </a:rPr>
              <a:t>More CVS</a:t>
            </a:r>
            <a:r>
              <a:rPr lang="en-US" sz="2300">
                <a:solidFill>
                  <a:srgbClr val="3F3F3F"/>
                </a:solidFill>
              </a:rPr>
              <a:t> = + Accuracy (mean) and - error (std) but not always significant</a:t>
            </a:r>
            <a:endParaRPr sz="23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9" name="Google Shape;369;g1725048b368_0_43"/>
          <p:cNvSpPr txBox="1"/>
          <p:nvPr>
            <p:ph type="title"/>
          </p:nvPr>
        </p:nvSpPr>
        <p:spPr>
          <a:xfrm>
            <a:off x="1421673" y="509595"/>
            <a:ext cx="31395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</a:pPr>
            <a:r>
              <a:rPr lang="en-US"/>
              <a:t>N</a:t>
            </a:r>
            <a:r>
              <a:rPr lang="en-US"/>
              <a:t>B - Varying cross-validation</a:t>
            </a:r>
            <a:endParaRPr/>
          </a:p>
        </p:txBody>
      </p:sp>
      <p:sp>
        <p:nvSpPr>
          <p:cNvPr id="370" name="Google Shape;370;g1725048b368_0_43"/>
          <p:cNvSpPr txBox="1"/>
          <p:nvPr/>
        </p:nvSpPr>
        <p:spPr>
          <a:xfrm>
            <a:off x="666775" y="2194050"/>
            <a:ext cx="2406900" cy="10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None/>
            </a:pPr>
            <a:r>
              <a:rPr lang="en-US" sz="2000">
                <a:solidFill>
                  <a:srgbClr val="3F3F3F"/>
                </a:solidFill>
              </a:rPr>
              <a:t>Range of CV: 2:20.</a:t>
            </a:r>
            <a:endParaRPr sz="2000">
              <a:solidFill>
                <a:srgbClr val="3F3F3F"/>
              </a:solidFill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None/>
            </a:pPr>
            <a:r>
              <a:t/>
            </a:r>
            <a:endParaRPr sz="2000">
              <a:solidFill>
                <a:srgbClr val="3F3F3F"/>
              </a:solidFill>
            </a:endParaRPr>
          </a:p>
        </p:txBody>
      </p:sp>
      <p:pic>
        <p:nvPicPr>
          <p:cNvPr id="371" name="Google Shape;371;g1725048b368_0_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4076" y="728975"/>
            <a:ext cx="6169800" cy="4375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Monoline">
  <a:themeElements>
    <a:clrScheme name="Custom 167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BF4EF"/>
      </a:accent1>
      <a:accent2>
        <a:srgbClr val="F7F6F3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2022-10-16T14:47:12Z</dcterms:created>
  <dc:creator>Saffian Baig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